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897" r:id="rId2"/>
    <p:sldMasterId id="2147483909" r:id="rId3"/>
    <p:sldMasterId id="2147483921" r:id="rId4"/>
    <p:sldMasterId id="2147483933" r:id="rId5"/>
    <p:sldMasterId id="2147483945" r:id="rId6"/>
    <p:sldMasterId id="2147483957" r:id="rId7"/>
    <p:sldMasterId id="2147483969" r:id="rId8"/>
    <p:sldMasterId id="2147483981" r:id="rId9"/>
    <p:sldMasterId id="2147483993" r:id="rId10"/>
    <p:sldMasterId id="2147484005" r:id="rId11"/>
    <p:sldMasterId id="2147484017" r:id="rId12"/>
    <p:sldMasterId id="2147484029" r:id="rId13"/>
    <p:sldMasterId id="2147484041" r:id="rId14"/>
    <p:sldMasterId id="2147484053" r:id="rId15"/>
    <p:sldMasterId id="2147484065" r:id="rId16"/>
    <p:sldMasterId id="2147484077" r:id="rId17"/>
    <p:sldMasterId id="2147484089" r:id="rId18"/>
    <p:sldMasterId id="2147484101" r:id="rId19"/>
    <p:sldMasterId id="2147484113" r:id="rId20"/>
  </p:sldMasterIdLst>
  <p:notesMasterIdLst>
    <p:notesMasterId r:id="rId36"/>
  </p:notesMasterIdLst>
  <p:handoutMasterIdLst>
    <p:handoutMasterId r:id="rId37"/>
  </p:handoutMasterIdLst>
  <p:sldIdLst>
    <p:sldId id="256" r:id="rId21"/>
    <p:sldId id="257" r:id="rId22"/>
    <p:sldId id="313" r:id="rId23"/>
    <p:sldId id="297" r:id="rId24"/>
    <p:sldId id="310" r:id="rId25"/>
    <p:sldId id="309" r:id="rId26"/>
    <p:sldId id="281" r:id="rId27"/>
    <p:sldId id="298" r:id="rId28"/>
    <p:sldId id="299" r:id="rId29"/>
    <p:sldId id="300" r:id="rId30"/>
    <p:sldId id="301" r:id="rId31"/>
    <p:sldId id="302" r:id="rId32"/>
    <p:sldId id="311" r:id="rId33"/>
    <p:sldId id="312" r:id="rId34"/>
    <p:sldId id="314" r:id="rId35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B11"/>
    <a:srgbClr val="F7AC9F"/>
    <a:srgbClr val="66FF33"/>
    <a:srgbClr val="CCECFF"/>
    <a:srgbClr val="9966FF"/>
    <a:srgbClr val="0099FF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09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352D-A463-4F8F-8317-DAB7919575D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055"/>
            <a:ext cx="2971800" cy="4653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055"/>
            <a:ext cx="2971800" cy="4653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4340-F8E4-43BF-AA5F-827BB281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ED875FE7-6451-4381-BF8D-856C14C1B3E8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271"/>
            <a:ext cx="5486400" cy="41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055"/>
            <a:ext cx="2971800" cy="4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055"/>
            <a:ext cx="2971800" cy="4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EE129677-AAAB-4219-86CC-BCDCADC9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0306-D28D-4D8E-B01D-292D6C14FEB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0306-D28D-4D8E-B01D-292D6C14FEB7}" type="slidenum">
              <a:rPr lang="en-US" smtClean="0">
                <a:ea typeface="宋体"/>
                <a:cs typeface="宋体"/>
              </a:rPr>
              <a:pPr/>
              <a:t>4</a:t>
            </a:fld>
            <a:endParaRPr lang="en-US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0306-D28D-4D8E-B01D-292D6C14FEB7}" type="slidenum">
              <a:rPr lang="en-US" smtClean="0">
                <a:ea typeface="宋体"/>
                <a:cs typeface="宋体"/>
              </a:rPr>
              <a:pPr/>
              <a:t>5</a:t>
            </a:fld>
            <a:endParaRPr lang="en-US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0306-D28D-4D8E-B01D-292D6C14FEB7}" type="slidenum">
              <a:rPr lang="en-US" smtClean="0">
                <a:ea typeface="宋体"/>
                <a:cs typeface="宋体"/>
              </a:rPr>
              <a:pPr/>
              <a:t>6</a:t>
            </a:fld>
            <a:endParaRPr lang="en-US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0306-D28D-4D8E-B01D-292D6C14FEB7}" type="slidenum">
              <a:rPr lang="en-US" smtClean="0">
                <a:ea typeface="宋体"/>
                <a:cs typeface="宋体"/>
              </a:rPr>
              <a:pPr/>
              <a:t>7</a:t>
            </a:fld>
            <a:endParaRPr lang="en-US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7EAA-6078-4197-8DEB-0094D6692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694F-C89C-4754-ACA0-5CE0E571A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5D2D8700-DA3A-453D-8A0F-AE02473D1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DAB4-8170-4A32-82FB-00D4AE19E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9BDE-9819-42AC-8320-78985B5CB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5067-70D5-42C4-889A-141604DC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3673-F0E6-4C97-BF5F-50D34B1E2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8796-D490-4435-9A07-E8D2B873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F32C-B9B7-4DA3-AB6B-141642414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AC93-3987-4084-87E8-41D07C20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F6F9-ECDF-4CEA-A01F-956B033E0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DAA2-A2EC-4697-B6B8-DD4F67313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2717-C4BD-4AD1-AFEF-C975B4D9B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40384-0130-435E-BA21-21ADF65B7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550" y="82550"/>
            <a:ext cx="8978900" cy="6540500"/>
            <a:chOff x="52" y="52"/>
            <a:chExt cx="5656" cy="41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2" y="52"/>
              <a:ext cx="280" cy="4120"/>
              <a:chOff x="52" y="52"/>
              <a:chExt cx="280" cy="4120"/>
            </a:xfrm>
          </p:grpSpPr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>
                <a:off x="52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" name="AutoShape 5"/>
              <p:cNvSpPr>
                <a:spLocks noChangeArrowheads="1"/>
              </p:cNvSpPr>
              <p:nvPr/>
            </p:nvSpPr>
            <p:spPr bwMode="auto">
              <a:xfrm>
                <a:off x="52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auto">
              <a:xfrm>
                <a:off x="52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52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52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AutoShape 9"/>
              <p:cNvSpPr>
                <a:spLocks noChangeArrowheads="1"/>
              </p:cNvSpPr>
              <p:nvPr/>
            </p:nvSpPr>
            <p:spPr bwMode="auto">
              <a:xfrm>
                <a:off x="52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7" name="AutoShape 10"/>
              <p:cNvSpPr>
                <a:spLocks noChangeArrowheads="1"/>
              </p:cNvSpPr>
              <p:nvPr/>
            </p:nvSpPr>
            <p:spPr bwMode="auto">
              <a:xfrm>
                <a:off x="52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" name="AutoShape 11"/>
              <p:cNvSpPr>
                <a:spLocks noChangeArrowheads="1"/>
              </p:cNvSpPr>
              <p:nvPr/>
            </p:nvSpPr>
            <p:spPr bwMode="auto">
              <a:xfrm>
                <a:off x="52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AutoShape 12"/>
              <p:cNvSpPr>
                <a:spLocks noChangeArrowheads="1"/>
              </p:cNvSpPr>
              <p:nvPr/>
            </p:nvSpPr>
            <p:spPr bwMode="auto">
              <a:xfrm>
                <a:off x="52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/>
            </p:nvSpPr>
            <p:spPr bwMode="auto">
              <a:xfrm>
                <a:off x="52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" name="AutoShape 14"/>
              <p:cNvSpPr>
                <a:spLocks noChangeArrowheads="1"/>
              </p:cNvSpPr>
              <p:nvPr/>
            </p:nvSpPr>
            <p:spPr bwMode="auto">
              <a:xfrm>
                <a:off x="52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AutoShape 15"/>
              <p:cNvSpPr>
                <a:spLocks noChangeArrowheads="1"/>
              </p:cNvSpPr>
              <p:nvPr/>
            </p:nvSpPr>
            <p:spPr bwMode="auto">
              <a:xfrm>
                <a:off x="52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>
                <a:off x="52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4" name="AutoShape 17"/>
              <p:cNvSpPr>
                <a:spLocks noChangeArrowheads="1"/>
              </p:cNvSpPr>
              <p:nvPr/>
            </p:nvSpPr>
            <p:spPr bwMode="auto">
              <a:xfrm>
                <a:off x="52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5428" y="52"/>
              <a:ext cx="280" cy="4120"/>
              <a:chOff x="5428" y="52"/>
              <a:chExt cx="280" cy="4120"/>
            </a:xfrm>
          </p:grpSpPr>
          <p:sp>
            <p:nvSpPr>
              <p:cNvPr id="7" name="AutoShape 19"/>
              <p:cNvSpPr>
                <a:spLocks noChangeArrowheads="1"/>
              </p:cNvSpPr>
              <p:nvPr/>
            </p:nvSpPr>
            <p:spPr bwMode="auto">
              <a:xfrm>
                <a:off x="5428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" name="AutoShape 20"/>
              <p:cNvSpPr>
                <a:spLocks noChangeArrowheads="1"/>
              </p:cNvSpPr>
              <p:nvPr/>
            </p:nvSpPr>
            <p:spPr bwMode="auto">
              <a:xfrm>
                <a:off x="5428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/>
            </p:nvSpPr>
            <p:spPr bwMode="auto">
              <a:xfrm>
                <a:off x="5428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/>
            </p:nvSpPr>
            <p:spPr bwMode="auto">
              <a:xfrm>
                <a:off x="5428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AutoShape 23"/>
              <p:cNvSpPr>
                <a:spLocks noChangeArrowheads="1"/>
              </p:cNvSpPr>
              <p:nvPr/>
            </p:nvSpPr>
            <p:spPr bwMode="auto">
              <a:xfrm>
                <a:off x="5428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AutoShape 24"/>
              <p:cNvSpPr>
                <a:spLocks noChangeArrowheads="1"/>
              </p:cNvSpPr>
              <p:nvPr/>
            </p:nvSpPr>
            <p:spPr bwMode="auto">
              <a:xfrm>
                <a:off x="5428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AutoShape 25"/>
              <p:cNvSpPr>
                <a:spLocks noChangeArrowheads="1"/>
              </p:cNvSpPr>
              <p:nvPr/>
            </p:nvSpPr>
            <p:spPr bwMode="auto">
              <a:xfrm>
                <a:off x="5428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" name="AutoShape 26"/>
              <p:cNvSpPr>
                <a:spLocks noChangeArrowheads="1"/>
              </p:cNvSpPr>
              <p:nvPr/>
            </p:nvSpPr>
            <p:spPr bwMode="auto">
              <a:xfrm>
                <a:off x="5428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5" name="AutoShape 27"/>
              <p:cNvSpPr>
                <a:spLocks noChangeArrowheads="1"/>
              </p:cNvSpPr>
              <p:nvPr/>
            </p:nvSpPr>
            <p:spPr bwMode="auto">
              <a:xfrm>
                <a:off x="5428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" name="AutoShape 28"/>
              <p:cNvSpPr>
                <a:spLocks noChangeArrowheads="1"/>
              </p:cNvSpPr>
              <p:nvPr/>
            </p:nvSpPr>
            <p:spPr bwMode="auto">
              <a:xfrm>
                <a:off x="5428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>
                <a:off x="5428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AutoShape 30"/>
              <p:cNvSpPr>
                <a:spLocks noChangeArrowheads="1"/>
              </p:cNvSpPr>
              <p:nvPr/>
            </p:nvSpPr>
            <p:spPr bwMode="auto">
              <a:xfrm>
                <a:off x="5428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9" name="AutoShape 31"/>
              <p:cNvSpPr>
                <a:spLocks noChangeArrowheads="1"/>
              </p:cNvSpPr>
              <p:nvPr/>
            </p:nvSpPr>
            <p:spPr bwMode="auto">
              <a:xfrm>
                <a:off x="5428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>
                <a:off x="5428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38945" name="Rectangle 3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46" name="Rectangle 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A032-02D1-4163-8CE1-CAAD97E0B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CDA5-84A7-42AE-9FDA-91783BF1A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EC00-A3BF-4E6E-B47C-F502AEAC5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DBE1-5A2D-4004-9E0B-E0BB01508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83B0-F797-427E-9D1E-FD844583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BD88-898B-445E-8E67-479F7FBC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BD2D-FCF9-48D7-AB9B-1FD6003A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78D6-26D5-41B2-96CE-29694E25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72C0-61A4-4861-906A-B8FB75216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4EB2-15B2-498E-BB3C-1B1FB20E22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172F-5420-4268-87FF-8FAE65E21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E12F-430D-41D6-9C89-8A5A29F88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66900"/>
            <a:ext cx="2020888" cy="2020888"/>
            <a:chOff x="0" y="1176"/>
            <a:chExt cx="1273" cy="127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1176"/>
              <a:ext cx="1273" cy="1273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0" y="636"/>
                </a:cxn>
                <a:cxn ang="0">
                  <a:pos x="636" y="1272"/>
                </a:cxn>
                <a:cxn ang="0">
                  <a:pos x="1272" y="636"/>
                </a:cxn>
                <a:cxn ang="0">
                  <a:pos x="636" y="0"/>
                </a:cxn>
              </a:cxnLst>
              <a:rect l="0" t="0" r="r" b="b"/>
              <a:pathLst>
                <a:path w="1273" h="1273">
                  <a:moveTo>
                    <a:pt x="636" y="0"/>
                  </a:moveTo>
                  <a:lnTo>
                    <a:pt x="0" y="636"/>
                  </a:lnTo>
                  <a:lnTo>
                    <a:pt x="636" y="1272"/>
                  </a:lnTo>
                  <a:lnTo>
                    <a:pt x="1272" y="636"/>
                  </a:lnTo>
                  <a:lnTo>
                    <a:pt x="63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636" y="1176"/>
              <a:ext cx="637" cy="63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0" y="0"/>
                </a:cxn>
                <a:cxn ang="0">
                  <a:pos x="636" y="636"/>
                </a:cxn>
                <a:cxn ang="0">
                  <a:pos x="508" y="636"/>
                </a:cxn>
                <a:cxn ang="0">
                  <a:pos x="0" y="127"/>
                </a:cxn>
              </a:cxnLst>
              <a:rect l="0" t="0" r="r" b="b"/>
              <a:pathLst>
                <a:path w="637" h="637">
                  <a:moveTo>
                    <a:pt x="0" y="127"/>
                  </a:moveTo>
                  <a:lnTo>
                    <a:pt x="0" y="0"/>
                  </a:lnTo>
                  <a:lnTo>
                    <a:pt x="636" y="636"/>
                  </a:lnTo>
                  <a:lnTo>
                    <a:pt x="508" y="636"/>
                  </a:lnTo>
                  <a:lnTo>
                    <a:pt x="0" y="127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1176"/>
              <a:ext cx="637" cy="637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127"/>
                </a:cxn>
                <a:cxn ang="0">
                  <a:pos x="127" y="636"/>
                </a:cxn>
                <a:cxn ang="0">
                  <a:pos x="0" y="636"/>
                </a:cxn>
                <a:cxn ang="0">
                  <a:pos x="636" y="0"/>
                </a:cxn>
              </a:cxnLst>
              <a:rect l="0" t="0" r="r" b="b"/>
              <a:pathLst>
                <a:path w="637" h="637">
                  <a:moveTo>
                    <a:pt x="636" y="0"/>
                  </a:moveTo>
                  <a:lnTo>
                    <a:pt x="636" y="127"/>
                  </a:lnTo>
                  <a:lnTo>
                    <a:pt x="127" y="636"/>
                  </a:lnTo>
                  <a:lnTo>
                    <a:pt x="0" y="636"/>
                  </a:lnTo>
                  <a:lnTo>
                    <a:pt x="636" y="0"/>
                  </a:lnTo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636" y="1812"/>
              <a:ext cx="637" cy="637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636" y="0"/>
                </a:cxn>
                <a:cxn ang="0">
                  <a:pos x="0" y="636"/>
                </a:cxn>
                <a:cxn ang="0">
                  <a:pos x="0" y="508"/>
                </a:cxn>
                <a:cxn ang="0">
                  <a:pos x="508" y="0"/>
                </a:cxn>
              </a:cxnLst>
              <a:rect l="0" t="0" r="r" b="b"/>
              <a:pathLst>
                <a:path w="637" h="637">
                  <a:moveTo>
                    <a:pt x="508" y="0"/>
                  </a:moveTo>
                  <a:lnTo>
                    <a:pt x="636" y="0"/>
                  </a:lnTo>
                  <a:lnTo>
                    <a:pt x="0" y="636"/>
                  </a:lnTo>
                  <a:lnTo>
                    <a:pt x="0" y="508"/>
                  </a:lnTo>
                  <a:lnTo>
                    <a:pt x="508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0" y="1812"/>
              <a:ext cx="637" cy="637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36" y="508"/>
                </a:cxn>
                <a:cxn ang="0">
                  <a:pos x="636" y="636"/>
                </a:cxn>
                <a:cxn ang="0">
                  <a:pos x="0" y="0"/>
                </a:cxn>
                <a:cxn ang="0">
                  <a:pos x="127" y="0"/>
                </a:cxn>
              </a:cxnLst>
              <a:rect l="0" t="0" r="r" b="b"/>
              <a:pathLst>
                <a:path w="637" h="637">
                  <a:moveTo>
                    <a:pt x="127" y="0"/>
                  </a:moveTo>
                  <a:lnTo>
                    <a:pt x="636" y="508"/>
                  </a:lnTo>
                  <a:lnTo>
                    <a:pt x="636" y="636"/>
                  </a:lnTo>
                  <a:lnTo>
                    <a:pt x="0" y="0"/>
                  </a:lnTo>
                  <a:lnTo>
                    <a:pt x="127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4199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8F5D-AA7A-40F4-8C79-F9429182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6CC6-9795-4BA9-A0C0-33BA8588A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B13E-4DD8-483B-B091-AA66AAE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905E-D6BB-4B2D-A8D1-A940961F2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BD769-DCD7-4E7D-8EE6-65A03D363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6CFB-BFE5-49CD-BC12-62DDC5CE3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D540-840A-4CA4-8686-FDA77AFB6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ED7-5639-4094-9E57-3E54DFB7F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DAC8-817F-4624-9335-0B51A28E1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D9F10-5459-4840-843C-F46BF7FB7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8980-07E6-46A7-A035-DC6A64F6C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419100"/>
            <a:ext cx="1944687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9100"/>
            <a:ext cx="568166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0136-3D9A-43B5-AD97-57CDC93AD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33400"/>
            <a:ext cx="9177338" cy="6324600"/>
            <a:chOff x="0" y="336"/>
            <a:chExt cx="5781" cy="39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200" y="1331"/>
                <a:ext cx="237" cy="298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5" y="874"/>
                  </a:cxn>
                  <a:cxn ang="0">
                    <a:pos x="70" y="1436"/>
                  </a:cxn>
                  <a:cxn ang="0">
                    <a:pos x="95" y="1851"/>
                  </a:cxn>
                  <a:cxn ang="0">
                    <a:pos x="88" y="2988"/>
                  </a:cxn>
                  <a:cxn ang="0">
                    <a:pos x="135" y="2988"/>
                  </a:cxn>
                  <a:cxn ang="0">
                    <a:pos x="156" y="1773"/>
                  </a:cxn>
                  <a:cxn ang="0">
                    <a:pos x="165" y="1409"/>
                  </a:cxn>
                  <a:cxn ang="0">
                    <a:pos x="182" y="1069"/>
                  </a:cxn>
                  <a:cxn ang="0">
                    <a:pos x="193" y="812"/>
                  </a:cxn>
                  <a:cxn ang="0">
                    <a:pos x="212" y="440"/>
                  </a:cxn>
                  <a:cxn ang="0">
                    <a:pos x="236" y="120"/>
                  </a:cxn>
                  <a:cxn ang="0">
                    <a:pos x="221" y="38"/>
                  </a:cxn>
                  <a:cxn ang="0">
                    <a:pos x="196" y="0"/>
                  </a:cxn>
                  <a:cxn ang="0">
                    <a:pos x="168" y="394"/>
                  </a:cxn>
                  <a:cxn ang="0">
                    <a:pos x="144" y="729"/>
                  </a:cxn>
                  <a:cxn ang="0">
                    <a:pos x="135" y="991"/>
                  </a:cxn>
                  <a:cxn ang="0">
                    <a:pos x="128" y="1267"/>
                  </a:cxn>
                  <a:cxn ang="0">
                    <a:pos x="107" y="1544"/>
                  </a:cxn>
                  <a:cxn ang="0">
                    <a:pos x="79" y="1063"/>
                  </a:cxn>
                  <a:cxn ang="0">
                    <a:pos x="47" y="609"/>
                  </a:cxn>
                  <a:cxn ang="0">
                    <a:pos x="0" y="178"/>
                  </a:cxn>
                </a:cxnLst>
                <a:rect l="0" t="0" r="r" b="b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377" y="2153"/>
                <a:ext cx="380" cy="2166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32" y="754"/>
                  </a:cxn>
                  <a:cxn ang="0">
                    <a:pos x="64" y="939"/>
                  </a:cxn>
                  <a:cxn ang="0">
                    <a:pos x="85" y="1074"/>
                  </a:cxn>
                  <a:cxn ang="0">
                    <a:pos x="54" y="2165"/>
                  </a:cxn>
                  <a:cxn ang="0">
                    <a:pos x="103" y="2119"/>
                  </a:cxn>
                  <a:cxn ang="0">
                    <a:pos x="140" y="1050"/>
                  </a:cxn>
                  <a:cxn ang="0">
                    <a:pos x="145" y="930"/>
                  </a:cxn>
                  <a:cxn ang="0">
                    <a:pos x="165" y="818"/>
                  </a:cxn>
                  <a:cxn ang="0">
                    <a:pos x="172" y="734"/>
                  </a:cxn>
                  <a:cxn ang="0">
                    <a:pos x="190" y="612"/>
                  </a:cxn>
                  <a:cxn ang="0">
                    <a:pos x="210" y="507"/>
                  </a:cxn>
                  <a:cxn ang="0">
                    <a:pos x="228" y="414"/>
                  </a:cxn>
                  <a:cxn ang="0">
                    <a:pos x="246" y="314"/>
                  </a:cxn>
                  <a:cxn ang="0">
                    <a:pos x="275" y="214"/>
                  </a:cxn>
                  <a:cxn ang="0">
                    <a:pos x="308" y="130"/>
                  </a:cxn>
                  <a:cxn ang="0">
                    <a:pos x="361" y="50"/>
                  </a:cxn>
                  <a:cxn ang="0">
                    <a:pos x="379" y="18"/>
                  </a:cxn>
                  <a:cxn ang="0">
                    <a:pos x="356" y="0"/>
                  </a:cxn>
                  <a:cxn ang="0">
                    <a:pos x="322" y="32"/>
                  </a:cxn>
                  <a:cxn ang="0">
                    <a:pos x="275" y="109"/>
                  </a:cxn>
                  <a:cxn ang="0">
                    <a:pos x="240" y="185"/>
                  </a:cxn>
                  <a:cxn ang="0">
                    <a:pos x="210" y="265"/>
                  </a:cxn>
                  <a:cxn ang="0">
                    <a:pos x="193" y="369"/>
                  </a:cxn>
                  <a:cxn ang="0">
                    <a:pos x="175" y="467"/>
                  </a:cxn>
                  <a:cxn ang="0">
                    <a:pos x="150" y="598"/>
                  </a:cxn>
                  <a:cxn ang="0">
                    <a:pos x="128" y="707"/>
                  </a:cxn>
                  <a:cxn ang="0">
                    <a:pos x="120" y="792"/>
                  </a:cxn>
                  <a:cxn ang="0">
                    <a:pos x="115" y="883"/>
                  </a:cxn>
                  <a:cxn ang="0">
                    <a:pos x="97" y="974"/>
                  </a:cxn>
                  <a:cxn ang="0">
                    <a:pos x="70" y="816"/>
                  </a:cxn>
                  <a:cxn ang="0">
                    <a:pos x="42" y="667"/>
                  </a:cxn>
                  <a:cxn ang="0">
                    <a:pos x="0" y="525"/>
                  </a:cxn>
                </a:cxnLst>
                <a:rect l="0" t="0" r="r" b="b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0" y="1090"/>
                <a:ext cx="833" cy="1263"/>
              </a:xfrm>
              <a:custGeom>
                <a:avLst/>
                <a:gdLst/>
                <a:ahLst/>
                <a:cxnLst>
                  <a:cxn ang="0">
                    <a:pos x="337" y="398"/>
                  </a:cxn>
                  <a:cxn ang="0">
                    <a:pos x="364" y="438"/>
                  </a:cxn>
                  <a:cxn ang="0">
                    <a:pos x="511" y="370"/>
                  </a:cxn>
                  <a:cxn ang="0">
                    <a:pos x="665" y="263"/>
                  </a:cxn>
                  <a:cxn ang="0">
                    <a:pos x="731" y="149"/>
                  </a:cxn>
                  <a:cxn ang="0">
                    <a:pos x="693" y="249"/>
                  </a:cxn>
                  <a:cxn ang="0">
                    <a:pos x="576" y="352"/>
                  </a:cxn>
                  <a:cxn ang="0">
                    <a:pos x="448" y="449"/>
                  </a:cxn>
                  <a:cxn ang="0">
                    <a:pos x="323" y="516"/>
                  </a:cxn>
                  <a:cxn ang="0">
                    <a:pos x="374" y="576"/>
                  </a:cxn>
                  <a:cxn ang="0">
                    <a:pos x="488" y="585"/>
                  </a:cxn>
                  <a:cxn ang="0">
                    <a:pos x="634" y="607"/>
                  </a:cxn>
                  <a:cxn ang="0">
                    <a:pos x="750" y="661"/>
                  </a:cxn>
                  <a:cxn ang="0">
                    <a:pos x="790" y="696"/>
                  </a:cxn>
                  <a:cxn ang="0">
                    <a:pos x="669" y="661"/>
                  </a:cxn>
                  <a:cxn ang="0">
                    <a:pos x="508" y="643"/>
                  </a:cxn>
                  <a:cxn ang="0">
                    <a:pos x="359" y="631"/>
                  </a:cxn>
                  <a:cxn ang="0">
                    <a:pos x="278" y="660"/>
                  </a:cxn>
                  <a:cxn ang="0">
                    <a:pos x="295" y="805"/>
                  </a:cxn>
                  <a:cxn ang="0">
                    <a:pos x="292" y="994"/>
                  </a:cxn>
                  <a:cxn ang="0">
                    <a:pos x="244" y="1145"/>
                  </a:cxn>
                  <a:cxn ang="0">
                    <a:pos x="144" y="1262"/>
                  </a:cxn>
                  <a:cxn ang="0">
                    <a:pos x="159" y="1121"/>
                  </a:cxn>
                  <a:cxn ang="0">
                    <a:pos x="191" y="969"/>
                  </a:cxn>
                  <a:cxn ang="0">
                    <a:pos x="212" y="772"/>
                  </a:cxn>
                  <a:cxn ang="0">
                    <a:pos x="202" y="641"/>
                  </a:cxn>
                  <a:cxn ang="0">
                    <a:pos x="151" y="718"/>
                  </a:cxn>
                  <a:cxn ang="0">
                    <a:pos x="125" y="883"/>
                  </a:cxn>
                  <a:cxn ang="0">
                    <a:pos x="101" y="1054"/>
                  </a:cxn>
                  <a:cxn ang="0">
                    <a:pos x="32" y="1180"/>
                  </a:cxn>
                  <a:cxn ang="0">
                    <a:pos x="7" y="1180"/>
                  </a:cxn>
                  <a:cxn ang="0">
                    <a:pos x="7" y="1051"/>
                  </a:cxn>
                  <a:cxn ang="0">
                    <a:pos x="54" y="931"/>
                  </a:cxn>
                  <a:cxn ang="0">
                    <a:pos x="109" y="776"/>
                  </a:cxn>
                  <a:cxn ang="0">
                    <a:pos x="134" y="661"/>
                  </a:cxn>
                  <a:cxn ang="0">
                    <a:pos x="84" y="589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42" y="521"/>
                  </a:cxn>
                  <a:cxn ang="0">
                    <a:pos x="42" y="449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6" y="396"/>
                  </a:cxn>
                  <a:cxn ang="0">
                    <a:pos x="166" y="510"/>
                  </a:cxn>
                  <a:cxn ang="0">
                    <a:pos x="175" y="423"/>
                  </a:cxn>
                  <a:cxn ang="0">
                    <a:pos x="76" y="294"/>
                  </a:cxn>
                  <a:cxn ang="0">
                    <a:pos x="7" y="210"/>
                  </a:cxn>
                  <a:cxn ang="0">
                    <a:pos x="7" y="210"/>
                  </a:cxn>
                  <a:cxn ang="0">
                    <a:pos x="7" y="156"/>
                  </a:cxn>
                  <a:cxn ang="0">
                    <a:pos x="95" y="281"/>
                  </a:cxn>
                  <a:cxn ang="0">
                    <a:pos x="193" y="449"/>
                  </a:cxn>
                  <a:cxn ang="0">
                    <a:pos x="253" y="410"/>
                  </a:cxn>
                  <a:cxn ang="0">
                    <a:pos x="334" y="283"/>
                  </a:cxn>
                  <a:cxn ang="0">
                    <a:pos x="436" y="129"/>
                  </a:cxn>
                  <a:cxn ang="0">
                    <a:pos x="520" y="21"/>
                  </a:cxn>
                  <a:cxn ang="0">
                    <a:pos x="513" y="96"/>
                  </a:cxn>
                  <a:cxn ang="0">
                    <a:pos x="430" y="249"/>
                  </a:cxn>
                </a:cxnLst>
                <a:rect l="0" t="0" r="r" b="b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331" y="1772"/>
                  <a:ext cx="1110" cy="1113"/>
                </a:xfrm>
                <a:custGeom>
                  <a:avLst/>
                  <a:gdLst/>
                  <a:ahLst/>
                  <a:cxnLst>
                    <a:cxn ang="0">
                      <a:pos x="422" y="140"/>
                    </a:cxn>
                    <a:cxn ang="0">
                      <a:pos x="512" y="47"/>
                    </a:cxn>
                    <a:cxn ang="0">
                      <a:pos x="619" y="10"/>
                    </a:cxn>
                    <a:cxn ang="0">
                      <a:pos x="738" y="9"/>
                    </a:cxn>
                    <a:cxn ang="0">
                      <a:pos x="768" y="23"/>
                    </a:cxn>
                    <a:cxn ang="0">
                      <a:pos x="688" y="49"/>
                    </a:cxn>
                    <a:cxn ang="0">
                      <a:pos x="596" y="85"/>
                    </a:cxn>
                    <a:cxn ang="0">
                      <a:pos x="493" y="180"/>
                    </a:cxn>
                    <a:cxn ang="0">
                      <a:pos x="484" y="307"/>
                    </a:cxn>
                    <a:cxn ang="0">
                      <a:pos x="637" y="229"/>
                    </a:cxn>
                    <a:cxn ang="0">
                      <a:pos x="762" y="220"/>
                    </a:cxn>
                    <a:cxn ang="0">
                      <a:pos x="895" y="236"/>
                    </a:cxn>
                    <a:cxn ang="0">
                      <a:pos x="1052" y="260"/>
                    </a:cxn>
                    <a:cxn ang="0">
                      <a:pos x="1055" y="262"/>
                    </a:cxn>
                    <a:cxn ang="0">
                      <a:pos x="903" y="271"/>
                    </a:cxn>
                    <a:cxn ang="0">
                      <a:pos x="764" y="274"/>
                    </a:cxn>
                    <a:cxn ang="0">
                      <a:pos x="643" y="294"/>
                    </a:cxn>
                    <a:cxn ang="0">
                      <a:pos x="507" y="338"/>
                    </a:cxn>
                    <a:cxn ang="0">
                      <a:pos x="562" y="404"/>
                    </a:cxn>
                    <a:cxn ang="0">
                      <a:pos x="601" y="465"/>
                    </a:cxn>
                    <a:cxn ang="0">
                      <a:pos x="465" y="407"/>
                    </a:cxn>
                    <a:cxn ang="0">
                      <a:pos x="438" y="444"/>
                    </a:cxn>
                    <a:cxn ang="0">
                      <a:pos x="586" y="475"/>
                    </a:cxn>
                    <a:cxn ang="0">
                      <a:pos x="712" y="515"/>
                    </a:cxn>
                    <a:cxn ang="0">
                      <a:pos x="811" y="620"/>
                    </a:cxn>
                    <a:cxn ang="0">
                      <a:pos x="886" y="766"/>
                    </a:cxn>
                    <a:cxn ang="0">
                      <a:pos x="871" y="789"/>
                    </a:cxn>
                    <a:cxn ang="0">
                      <a:pos x="768" y="698"/>
                    </a:cxn>
                    <a:cxn ang="0">
                      <a:pos x="656" y="598"/>
                    </a:cxn>
                    <a:cxn ang="0">
                      <a:pos x="534" y="529"/>
                    </a:cxn>
                    <a:cxn ang="0">
                      <a:pos x="457" y="507"/>
                    </a:cxn>
                    <a:cxn ang="0">
                      <a:pos x="521" y="618"/>
                    </a:cxn>
                    <a:cxn ang="0">
                      <a:pos x="602" y="766"/>
                    </a:cxn>
                    <a:cxn ang="0">
                      <a:pos x="647" y="899"/>
                    </a:cxn>
                    <a:cxn ang="0">
                      <a:pos x="644" y="1022"/>
                    </a:cxn>
                    <a:cxn ang="0">
                      <a:pos x="587" y="886"/>
                    </a:cxn>
                    <a:cxn ang="0">
                      <a:pos x="526" y="737"/>
                    </a:cxn>
                    <a:cxn ang="0">
                      <a:pos x="458" y="606"/>
                    </a:cxn>
                    <a:cxn ang="0">
                      <a:pos x="397" y="487"/>
                    </a:cxn>
                    <a:cxn ang="0">
                      <a:pos x="291" y="555"/>
                    </a:cxn>
                    <a:cxn ang="0">
                      <a:pos x="204" y="722"/>
                    </a:cxn>
                    <a:cxn ang="0">
                      <a:pos x="130" y="891"/>
                    </a:cxn>
                    <a:cxn ang="0">
                      <a:pos x="47" y="1048"/>
                    </a:cxn>
                    <a:cxn ang="0">
                      <a:pos x="22" y="1030"/>
                    </a:cxn>
                    <a:cxn ang="0">
                      <a:pos x="120" y="833"/>
                    </a:cxn>
                    <a:cxn ang="0">
                      <a:pos x="207" y="678"/>
                    </a:cxn>
                    <a:cxn ang="0">
                      <a:pos x="284" y="529"/>
                    </a:cxn>
                    <a:cxn ang="0">
                      <a:pos x="352" y="411"/>
                    </a:cxn>
                    <a:cxn ang="0">
                      <a:pos x="251" y="272"/>
                    </a:cxn>
                    <a:cxn ang="0">
                      <a:pos x="111" y="196"/>
                    </a:cxn>
                    <a:cxn ang="0">
                      <a:pos x="52" y="156"/>
                    </a:cxn>
                    <a:cxn ang="0">
                      <a:pos x="159" y="200"/>
                    </a:cxn>
                    <a:cxn ang="0">
                      <a:pos x="309" y="296"/>
                    </a:cxn>
                  </a:cxnLst>
                  <a:rect l="0" t="0" r="r" b="b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709" y="2342"/>
                  <a:ext cx="99" cy="625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64" y="30"/>
                    </a:cxn>
                    <a:cxn ang="0">
                      <a:pos x="72" y="50"/>
                    </a:cxn>
                    <a:cxn ang="0">
                      <a:pos x="88" y="80"/>
                    </a:cxn>
                    <a:cxn ang="0">
                      <a:pos x="93" y="107"/>
                    </a:cxn>
                    <a:cxn ang="0">
                      <a:pos x="96" y="141"/>
                    </a:cxn>
                    <a:cxn ang="0">
                      <a:pos x="96" y="183"/>
                    </a:cxn>
                    <a:cxn ang="0">
                      <a:pos x="98" y="211"/>
                    </a:cxn>
                    <a:cxn ang="0">
                      <a:pos x="96" y="243"/>
                    </a:cxn>
                    <a:cxn ang="0">
                      <a:pos x="93" y="281"/>
                    </a:cxn>
                    <a:cxn ang="0">
                      <a:pos x="89" y="316"/>
                    </a:cxn>
                    <a:cxn ang="0">
                      <a:pos x="82" y="369"/>
                    </a:cxn>
                    <a:cxn ang="0">
                      <a:pos x="75" y="396"/>
                    </a:cxn>
                    <a:cxn ang="0">
                      <a:pos x="63" y="431"/>
                    </a:cxn>
                    <a:cxn ang="0">
                      <a:pos x="46" y="469"/>
                    </a:cxn>
                    <a:cxn ang="0">
                      <a:pos x="33" y="505"/>
                    </a:cxn>
                    <a:cxn ang="0">
                      <a:pos x="20" y="538"/>
                    </a:cxn>
                    <a:cxn ang="0">
                      <a:pos x="9" y="567"/>
                    </a:cxn>
                    <a:cxn ang="0">
                      <a:pos x="0" y="624"/>
                    </a:cxn>
                    <a:cxn ang="0">
                      <a:pos x="4" y="567"/>
                    </a:cxn>
                    <a:cxn ang="0">
                      <a:pos x="8" y="527"/>
                    </a:cxn>
                    <a:cxn ang="0">
                      <a:pos x="10" y="491"/>
                    </a:cxn>
                    <a:cxn ang="0">
                      <a:pos x="13" y="452"/>
                    </a:cxn>
                    <a:cxn ang="0">
                      <a:pos x="19" y="405"/>
                    </a:cxn>
                    <a:cxn ang="0">
                      <a:pos x="26" y="369"/>
                    </a:cxn>
                    <a:cxn ang="0">
                      <a:pos x="33" y="334"/>
                    </a:cxn>
                    <a:cxn ang="0">
                      <a:pos x="40" y="303"/>
                    </a:cxn>
                    <a:cxn ang="0">
                      <a:pos x="46" y="269"/>
                    </a:cxn>
                    <a:cxn ang="0">
                      <a:pos x="53" y="234"/>
                    </a:cxn>
                    <a:cxn ang="0">
                      <a:pos x="57" y="200"/>
                    </a:cxn>
                    <a:cxn ang="0">
                      <a:pos x="59" y="171"/>
                    </a:cxn>
                    <a:cxn ang="0">
                      <a:pos x="62" y="136"/>
                    </a:cxn>
                    <a:cxn ang="0">
                      <a:pos x="62" y="98"/>
                    </a:cxn>
                    <a:cxn ang="0">
                      <a:pos x="62" y="50"/>
                    </a:cxn>
                    <a:cxn ang="0">
                      <a:pos x="58" y="29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auto">
                <a:xfrm>
                  <a:off x="235" y="1998"/>
                  <a:ext cx="436" cy="159"/>
                </a:xfrm>
                <a:custGeom>
                  <a:avLst/>
                  <a:gdLst/>
                  <a:ahLst/>
                  <a:cxnLst>
                    <a:cxn ang="0">
                      <a:pos x="435" y="158"/>
                    </a:cxn>
                    <a:cxn ang="0">
                      <a:pos x="427" y="130"/>
                    </a:cxn>
                    <a:cxn ang="0">
                      <a:pos x="418" y="107"/>
                    </a:cxn>
                    <a:cxn ang="0">
                      <a:pos x="409" y="101"/>
                    </a:cxn>
                    <a:cxn ang="0">
                      <a:pos x="393" y="94"/>
                    </a:cxn>
                    <a:cxn ang="0">
                      <a:pos x="376" y="88"/>
                    </a:cxn>
                    <a:cxn ang="0">
                      <a:pos x="359" y="94"/>
                    </a:cxn>
                    <a:cxn ang="0">
                      <a:pos x="339" y="98"/>
                    </a:cxn>
                    <a:cxn ang="0">
                      <a:pos x="316" y="87"/>
                    </a:cxn>
                    <a:cxn ang="0">
                      <a:pos x="285" y="72"/>
                    </a:cxn>
                    <a:cxn ang="0">
                      <a:pos x="258" y="59"/>
                    </a:cxn>
                    <a:cxn ang="0">
                      <a:pos x="237" y="52"/>
                    </a:cxn>
                    <a:cxn ang="0">
                      <a:pos x="205" y="39"/>
                    </a:cxn>
                    <a:cxn ang="0">
                      <a:pos x="173" y="27"/>
                    </a:cxn>
                    <a:cxn ang="0">
                      <a:pos x="141" y="16"/>
                    </a:cxn>
                    <a:cxn ang="0">
                      <a:pos x="109" y="5"/>
                    </a:cxn>
                    <a:cxn ang="0">
                      <a:pos x="72" y="3"/>
                    </a:cxn>
                    <a:cxn ang="0">
                      <a:pos x="40" y="0"/>
                    </a:cxn>
                    <a:cxn ang="0">
                      <a:pos x="32" y="5"/>
                    </a:cxn>
                    <a:cxn ang="0">
                      <a:pos x="19" y="14"/>
                    </a:cxn>
                    <a:cxn ang="0">
                      <a:pos x="8" y="25"/>
                    </a:cxn>
                    <a:cxn ang="0">
                      <a:pos x="0" y="36"/>
                    </a:cxn>
                    <a:cxn ang="0">
                      <a:pos x="14" y="38"/>
                    </a:cxn>
                    <a:cxn ang="0">
                      <a:pos x="32" y="39"/>
                    </a:cxn>
                    <a:cxn ang="0">
                      <a:pos x="48" y="39"/>
                    </a:cxn>
                    <a:cxn ang="0">
                      <a:pos x="60" y="38"/>
                    </a:cxn>
                    <a:cxn ang="0">
                      <a:pos x="77" y="38"/>
                    </a:cxn>
                    <a:cxn ang="0">
                      <a:pos x="100" y="36"/>
                    </a:cxn>
                    <a:cxn ang="0">
                      <a:pos x="131" y="38"/>
                    </a:cxn>
                    <a:cxn ang="0">
                      <a:pos x="157" y="39"/>
                    </a:cxn>
                    <a:cxn ang="0">
                      <a:pos x="182" y="47"/>
                    </a:cxn>
                    <a:cxn ang="0">
                      <a:pos x="209" y="50"/>
                    </a:cxn>
                    <a:cxn ang="0">
                      <a:pos x="234" y="54"/>
                    </a:cxn>
                    <a:cxn ang="0">
                      <a:pos x="255" y="63"/>
                    </a:cxn>
                    <a:cxn ang="0">
                      <a:pos x="277" y="76"/>
                    </a:cxn>
                    <a:cxn ang="0">
                      <a:pos x="297" y="88"/>
                    </a:cxn>
                    <a:cxn ang="0">
                      <a:pos x="320" y="101"/>
                    </a:cxn>
                    <a:cxn ang="0">
                      <a:pos x="331" y="103"/>
                    </a:cxn>
                    <a:cxn ang="0">
                      <a:pos x="342" y="101"/>
                    </a:cxn>
                    <a:cxn ang="0">
                      <a:pos x="358" y="110"/>
                    </a:cxn>
                    <a:cxn ang="0">
                      <a:pos x="375" y="119"/>
                    </a:cxn>
                    <a:cxn ang="0">
                      <a:pos x="390" y="130"/>
                    </a:cxn>
                    <a:cxn ang="0">
                      <a:pos x="413" y="143"/>
                    </a:cxn>
                    <a:cxn ang="0">
                      <a:pos x="427" y="150"/>
                    </a:cxn>
                    <a:cxn ang="0">
                      <a:pos x="435" y="158"/>
                    </a:cxn>
                  </a:cxnLst>
                  <a:rect l="0" t="0" r="r" b="b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215" y="2093"/>
                  <a:ext cx="451" cy="67"/>
                </a:xfrm>
                <a:custGeom>
                  <a:avLst/>
                  <a:gdLst/>
                  <a:ahLst/>
                  <a:cxnLst>
                    <a:cxn ang="0">
                      <a:pos x="450" y="66"/>
                    </a:cxn>
                    <a:cxn ang="0">
                      <a:pos x="439" y="60"/>
                    </a:cxn>
                    <a:cxn ang="0">
                      <a:pos x="426" y="53"/>
                    </a:cxn>
                    <a:cxn ang="0">
                      <a:pos x="411" y="45"/>
                    </a:cxn>
                    <a:cxn ang="0">
                      <a:pos x="398" y="40"/>
                    </a:cxn>
                    <a:cxn ang="0">
                      <a:pos x="381" y="33"/>
                    </a:cxn>
                    <a:cxn ang="0">
                      <a:pos x="361" y="20"/>
                    </a:cxn>
                    <a:cxn ang="0">
                      <a:pos x="344" y="11"/>
                    </a:cxn>
                    <a:cxn ang="0">
                      <a:pos x="328" y="9"/>
                    </a:cxn>
                    <a:cxn ang="0">
                      <a:pos x="309" y="12"/>
                    </a:cxn>
                    <a:cxn ang="0">
                      <a:pos x="282" y="18"/>
                    </a:cxn>
                    <a:cxn ang="0">
                      <a:pos x="272" y="16"/>
                    </a:cxn>
                    <a:cxn ang="0">
                      <a:pos x="238" y="11"/>
                    </a:cxn>
                    <a:cxn ang="0">
                      <a:pos x="201" y="5"/>
                    </a:cxn>
                    <a:cxn ang="0">
                      <a:pos x="177" y="1"/>
                    </a:cxn>
                    <a:cxn ang="0">
                      <a:pos x="146" y="0"/>
                    </a:cxn>
                    <a:cxn ang="0">
                      <a:pos x="113" y="1"/>
                    </a:cxn>
                    <a:cxn ang="0">
                      <a:pos x="93" y="5"/>
                    </a:cxn>
                    <a:cxn ang="0">
                      <a:pos x="69" y="9"/>
                    </a:cxn>
                    <a:cxn ang="0">
                      <a:pos x="47" y="11"/>
                    </a:cxn>
                    <a:cxn ang="0">
                      <a:pos x="25" y="14"/>
                    </a:cxn>
                    <a:cxn ang="0">
                      <a:pos x="22" y="29"/>
                    </a:cxn>
                    <a:cxn ang="0">
                      <a:pos x="17" y="38"/>
                    </a:cxn>
                    <a:cxn ang="0">
                      <a:pos x="10" y="49"/>
                    </a:cxn>
                    <a:cxn ang="0">
                      <a:pos x="0" y="58"/>
                    </a:cxn>
                    <a:cxn ang="0">
                      <a:pos x="17" y="53"/>
                    </a:cxn>
                    <a:cxn ang="0">
                      <a:pos x="39" y="47"/>
                    </a:cxn>
                    <a:cxn ang="0">
                      <a:pos x="57" y="42"/>
                    </a:cxn>
                    <a:cxn ang="0">
                      <a:pos x="76" y="38"/>
                    </a:cxn>
                    <a:cxn ang="0">
                      <a:pos x="96" y="34"/>
                    </a:cxn>
                    <a:cxn ang="0">
                      <a:pos x="128" y="33"/>
                    </a:cxn>
                    <a:cxn ang="0">
                      <a:pos x="163" y="29"/>
                    </a:cxn>
                    <a:cxn ang="0">
                      <a:pos x="202" y="27"/>
                    </a:cxn>
                    <a:cxn ang="0">
                      <a:pos x="242" y="23"/>
                    </a:cxn>
                    <a:cxn ang="0">
                      <a:pos x="278" y="20"/>
                    </a:cxn>
                    <a:cxn ang="0">
                      <a:pos x="309" y="25"/>
                    </a:cxn>
                    <a:cxn ang="0">
                      <a:pos x="330" y="33"/>
                    </a:cxn>
                    <a:cxn ang="0">
                      <a:pos x="354" y="40"/>
                    </a:cxn>
                    <a:cxn ang="0">
                      <a:pos x="379" y="47"/>
                    </a:cxn>
                    <a:cxn ang="0">
                      <a:pos x="407" y="56"/>
                    </a:cxn>
                    <a:cxn ang="0">
                      <a:pos x="427" y="62"/>
                    </a:cxn>
                    <a:cxn ang="0">
                      <a:pos x="450" y="66"/>
                    </a:cxn>
                  </a:cxnLst>
                  <a:rect l="0" t="0" r="r" b="b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66" y="336"/>
                <a:ext cx="821" cy="1213"/>
              </a:xfrm>
              <a:custGeom>
                <a:avLst/>
                <a:gdLst/>
                <a:ahLst/>
                <a:cxnLst>
                  <a:cxn ang="0">
                    <a:pos x="259" y="527"/>
                  </a:cxn>
                  <a:cxn ang="0">
                    <a:pos x="286" y="500"/>
                  </a:cxn>
                  <a:cxn ang="0">
                    <a:pos x="240" y="340"/>
                  </a:cxn>
                  <a:cxn ang="0">
                    <a:pos x="172" y="181"/>
                  </a:cxn>
                  <a:cxn ang="0">
                    <a:pos x="98" y="109"/>
                  </a:cxn>
                  <a:cxn ang="0">
                    <a:pos x="162" y="147"/>
                  </a:cxn>
                  <a:cxn ang="0">
                    <a:pos x="230" y="272"/>
                  </a:cxn>
                  <a:cxn ang="0">
                    <a:pos x="292" y="409"/>
                  </a:cxn>
                  <a:cxn ang="0">
                    <a:pos x="336" y="545"/>
                  </a:cxn>
                  <a:cxn ang="0">
                    <a:pos x="374" y="489"/>
                  </a:cxn>
                  <a:cxn ang="0">
                    <a:pos x="381" y="371"/>
                  </a:cxn>
                  <a:cxn ang="0">
                    <a:pos x="395" y="212"/>
                  </a:cxn>
                  <a:cxn ang="0">
                    <a:pos x="430" y="85"/>
                  </a:cxn>
                  <a:cxn ang="0">
                    <a:pos x="452" y="41"/>
                  </a:cxn>
                  <a:cxn ang="0">
                    <a:pos x="430" y="174"/>
                  </a:cxn>
                  <a:cxn ang="0">
                    <a:pos x="418" y="347"/>
                  </a:cxn>
                  <a:cxn ang="0">
                    <a:pos x="411" y="504"/>
                  </a:cxn>
                  <a:cxn ang="0">
                    <a:pos x="429" y="595"/>
                  </a:cxn>
                  <a:cxn ang="0">
                    <a:pos x="523" y="576"/>
                  </a:cxn>
                  <a:cxn ang="0">
                    <a:pos x="647" y="580"/>
                  </a:cxn>
                  <a:cxn ang="0">
                    <a:pos x="744" y="629"/>
                  </a:cxn>
                  <a:cxn ang="0">
                    <a:pos x="820" y="738"/>
                  </a:cxn>
                  <a:cxn ang="0">
                    <a:pos x="728" y="722"/>
                  </a:cxn>
                  <a:cxn ang="0">
                    <a:pos x="631" y="686"/>
                  </a:cxn>
                  <a:cxn ang="0">
                    <a:pos x="502" y="666"/>
                  </a:cxn>
                  <a:cxn ang="0">
                    <a:pos x="417" y="676"/>
                  </a:cxn>
                  <a:cxn ang="0">
                    <a:pos x="466" y="729"/>
                  </a:cxn>
                  <a:cxn ang="0">
                    <a:pos x="575" y="758"/>
                  </a:cxn>
                  <a:cxn ang="0">
                    <a:pos x="685" y="782"/>
                  </a:cxn>
                  <a:cxn ang="0">
                    <a:pos x="766" y="858"/>
                  </a:cxn>
                  <a:cxn ang="0">
                    <a:pos x="808" y="966"/>
                  </a:cxn>
                  <a:cxn ang="0">
                    <a:pos x="707" y="900"/>
                  </a:cxn>
                  <a:cxn ang="0">
                    <a:pos x="604" y="833"/>
                  </a:cxn>
                  <a:cxn ang="0">
                    <a:pos x="505" y="775"/>
                  </a:cxn>
                  <a:cxn ang="0">
                    <a:pos x="430" y="747"/>
                  </a:cxn>
                  <a:cxn ang="0">
                    <a:pos x="383" y="802"/>
                  </a:cxn>
                  <a:cxn ang="0">
                    <a:pos x="426" y="942"/>
                  </a:cxn>
                  <a:cxn ang="0">
                    <a:pos x="460" y="1111"/>
                  </a:cxn>
                  <a:cxn ang="0">
                    <a:pos x="401" y="1126"/>
                  </a:cxn>
                  <a:cxn ang="0">
                    <a:pos x="367" y="942"/>
                  </a:cxn>
                  <a:cxn ang="0">
                    <a:pos x="318" y="833"/>
                  </a:cxn>
                  <a:cxn ang="0">
                    <a:pos x="263" y="893"/>
                  </a:cxn>
                  <a:cxn ang="0">
                    <a:pos x="203" y="1006"/>
                  </a:cxn>
                  <a:cxn ang="0">
                    <a:pos x="140" y="1170"/>
                  </a:cxn>
                  <a:cxn ang="0">
                    <a:pos x="162" y="1020"/>
                  </a:cxn>
                  <a:cxn ang="0">
                    <a:pos x="218" y="886"/>
                  </a:cxn>
                  <a:cxn ang="0">
                    <a:pos x="287" y="775"/>
                  </a:cxn>
                  <a:cxn ang="0">
                    <a:pos x="314" y="691"/>
                  </a:cxn>
                  <a:cxn ang="0">
                    <a:pos x="244" y="737"/>
                  </a:cxn>
                  <a:cxn ang="0">
                    <a:pos x="165" y="849"/>
                  </a:cxn>
                  <a:cxn ang="0">
                    <a:pos x="89" y="979"/>
                  </a:cxn>
                  <a:cxn ang="0">
                    <a:pos x="78" y="939"/>
                  </a:cxn>
                  <a:cxn ang="0">
                    <a:pos x="134" y="853"/>
                  </a:cxn>
                  <a:cxn ang="0">
                    <a:pos x="225" y="746"/>
                  </a:cxn>
                  <a:cxn ang="0">
                    <a:pos x="318" y="669"/>
                  </a:cxn>
                  <a:cxn ang="0">
                    <a:pos x="233" y="587"/>
                  </a:cxn>
                  <a:cxn ang="0">
                    <a:pos x="146" y="484"/>
                  </a:cxn>
                  <a:cxn ang="0">
                    <a:pos x="56" y="383"/>
                  </a:cxn>
                  <a:cxn ang="0">
                    <a:pos x="11" y="320"/>
                  </a:cxn>
                  <a:cxn ang="0">
                    <a:pos x="101" y="374"/>
                  </a:cxn>
                  <a:cxn ang="0">
                    <a:pos x="202" y="471"/>
                  </a:cxn>
                </a:cxnLst>
                <a:rect l="0" t="0" r="r" b="b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7" name="Arc 14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15 h 21615"/>
                <a:gd name="T2" fmla="*/ 43200 w 43200"/>
                <a:gd name="T3" fmla="*/ 21615 h 21615"/>
                <a:gd name="T4" fmla="*/ 21600 w 43200"/>
                <a:gd name="T5" fmla="*/ 21600 h 2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B87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Freeform 18" descr="Narrow horizontal"/>
              <p:cNvSpPr>
                <a:spLocks/>
              </p:cNvSpPr>
              <p:nvPr/>
            </p:nvSpPr>
            <p:spPr bwMode="auto">
              <a:xfrm>
                <a:off x="2256" y="3893"/>
                <a:ext cx="1145" cy="306"/>
              </a:xfrm>
              <a:custGeom>
                <a:avLst/>
                <a:gdLst/>
                <a:ahLst/>
                <a:cxnLst>
                  <a:cxn ang="0">
                    <a:pos x="1036" y="0"/>
                  </a:cxn>
                  <a:cxn ang="0">
                    <a:pos x="978" y="26"/>
                  </a:cxn>
                  <a:cxn ang="0">
                    <a:pos x="1036" y="41"/>
                  </a:cxn>
                  <a:cxn ang="0">
                    <a:pos x="1022" y="77"/>
                  </a:cxn>
                  <a:cxn ang="0">
                    <a:pos x="950" y="93"/>
                  </a:cxn>
                  <a:cxn ang="0">
                    <a:pos x="1050" y="108"/>
                  </a:cxn>
                  <a:cxn ang="0">
                    <a:pos x="1144" y="124"/>
                  </a:cxn>
                  <a:cxn ang="0">
                    <a:pos x="1050" y="139"/>
                  </a:cxn>
                  <a:cxn ang="0">
                    <a:pos x="950" y="133"/>
                  </a:cxn>
                  <a:cxn ang="0">
                    <a:pos x="992" y="175"/>
                  </a:cxn>
                  <a:cxn ang="0">
                    <a:pos x="1080" y="180"/>
                  </a:cxn>
                  <a:cxn ang="0">
                    <a:pos x="992" y="202"/>
                  </a:cxn>
                  <a:cxn ang="0">
                    <a:pos x="884" y="202"/>
                  </a:cxn>
                  <a:cxn ang="0">
                    <a:pos x="928" y="232"/>
                  </a:cxn>
                  <a:cxn ang="0">
                    <a:pos x="892" y="253"/>
                  </a:cxn>
                  <a:cxn ang="0">
                    <a:pos x="821" y="269"/>
                  </a:cxn>
                  <a:cxn ang="0">
                    <a:pos x="769" y="284"/>
                  </a:cxn>
                  <a:cxn ang="0">
                    <a:pos x="683" y="284"/>
                  </a:cxn>
                  <a:cxn ang="0">
                    <a:pos x="633" y="305"/>
                  </a:cxn>
                  <a:cxn ang="0">
                    <a:pos x="504" y="305"/>
                  </a:cxn>
                  <a:cxn ang="0">
                    <a:pos x="452" y="305"/>
                  </a:cxn>
                  <a:cxn ang="0">
                    <a:pos x="474" y="289"/>
                  </a:cxn>
                  <a:cxn ang="0">
                    <a:pos x="360" y="284"/>
                  </a:cxn>
                  <a:cxn ang="0">
                    <a:pos x="410" y="278"/>
                  </a:cxn>
                  <a:cxn ang="0">
                    <a:pos x="488" y="263"/>
                  </a:cxn>
                  <a:cxn ang="0">
                    <a:pos x="380" y="258"/>
                  </a:cxn>
                  <a:cxn ang="0">
                    <a:pos x="273" y="253"/>
                  </a:cxn>
                  <a:cxn ang="0">
                    <a:pos x="215" y="232"/>
                  </a:cxn>
                  <a:cxn ang="0">
                    <a:pos x="322" y="232"/>
                  </a:cxn>
                  <a:cxn ang="0">
                    <a:pos x="273" y="217"/>
                  </a:cxn>
                  <a:cxn ang="0">
                    <a:pos x="165" y="217"/>
                  </a:cxn>
                  <a:cxn ang="0">
                    <a:pos x="49" y="211"/>
                  </a:cxn>
                  <a:cxn ang="0">
                    <a:pos x="101" y="206"/>
                  </a:cxn>
                  <a:cxn ang="0">
                    <a:pos x="215" y="206"/>
                  </a:cxn>
                  <a:cxn ang="0">
                    <a:pos x="245" y="180"/>
                  </a:cxn>
                  <a:cxn ang="0">
                    <a:pos x="129" y="175"/>
                  </a:cxn>
                  <a:cxn ang="0">
                    <a:pos x="35" y="175"/>
                  </a:cxn>
                  <a:cxn ang="0">
                    <a:pos x="85" y="160"/>
                  </a:cxn>
                  <a:cxn ang="0">
                    <a:pos x="201" y="160"/>
                  </a:cxn>
                  <a:cxn ang="0">
                    <a:pos x="165" y="144"/>
                  </a:cxn>
                  <a:cxn ang="0">
                    <a:pos x="63" y="133"/>
                  </a:cxn>
                  <a:cxn ang="0">
                    <a:pos x="137" y="113"/>
                  </a:cxn>
                  <a:cxn ang="0">
                    <a:pos x="231" y="113"/>
                  </a:cxn>
                  <a:cxn ang="0">
                    <a:pos x="215" y="93"/>
                  </a:cxn>
                  <a:cxn ang="0">
                    <a:pos x="107" y="93"/>
                  </a:cxn>
                  <a:cxn ang="0">
                    <a:pos x="157" y="82"/>
                  </a:cxn>
                  <a:cxn ang="0">
                    <a:pos x="129" y="62"/>
                  </a:cxn>
                  <a:cxn ang="0">
                    <a:pos x="43" y="62"/>
                  </a:cxn>
                  <a:cxn ang="0">
                    <a:pos x="43" y="35"/>
                  </a:cxn>
                  <a:cxn ang="0">
                    <a:pos x="151" y="35"/>
                  </a:cxn>
                  <a:cxn ang="0">
                    <a:pos x="107" y="20"/>
                  </a:cxn>
                </a:cxnLst>
                <a:rect l="0" t="0" r="r" b="b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14" name="Group 21"/>
                <p:cNvGrpSpPr>
                  <a:grpSpLocks/>
                </p:cNvGrpSpPr>
                <p:nvPr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23" name="Freeform 22"/>
                  <p:cNvSpPr>
                    <a:spLocks/>
                  </p:cNvSpPr>
                  <p:nvPr/>
                </p:nvSpPr>
                <p:spPr bwMode="auto">
                  <a:xfrm>
                    <a:off x="5412" y="2077"/>
                    <a:ext cx="291" cy="2195"/>
                  </a:xfrm>
                  <a:custGeom>
                    <a:avLst/>
                    <a:gdLst/>
                    <a:ahLst/>
                    <a:cxnLst>
                      <a:cxn ang="0">
                        <a:pos x="290" y="1020"/>
                      </a:cxn>
                      <a:cxn ang="0">
                        <a:pos x="265" y="1466"/>
                      </a:cxn>
                      <a:cxn ang="0">
                        <a:pos x="241" y="1825"/>
                      </a:cxn>
                      <a:cxn ang="0">
                        <a:pos x="224" y="2089"/>
                      </a:cxn>
                      <a:cxn ang="0">
                        <a:pos x="228" y="2194"/>
                      </a:cxn>
                      <a:cxn ang="0">
                        <a:pos x="193" y="2194"/>
                      </a:cxn>
                      <a:cxn ang="0">
                        <a:pos x="183" y="2041"/>
                      </a:cxn>
                      <a:cxn ang="0">
                        <a:pos x="177" y="1808"/>
                      </a:cxn>
                      <a:cxn ang="0">
                        <a:pos x="164" y="1590"/>
                      </a:cxn>
                      <a:cxn ang="0">
                        <a:pos x="158" y="1427"/>
                      </a:cxn>
                      <a:cxn ang="0">
                        <a:pos x="145" y="1190"/>
                      </a:cxn>
                      <a:cxn ang="0">
                        <a:pos x="128" y="984"/>
                      </a:cxn>
                      <a:cxn ang="0">
                        <a:pos x="114" y="804"/>
                      </a:cxn>
                      <a:cxn ang="0">
                        <a:pos x="100" y="609"/>
                      </a:cxn>
                      <a:cxn ang="0">
                        <a:pos x="79" y="418"/>
                      </a:cxn>
                      <a:cxn ang="0">
                        <a:pos x="54" y="256"/>
                      </a:cxn>
                      <a:cxn ang="0">
                        <a:pos x="13" y="98"/>
                      </a:cxn>
                      <a:cxn ang="0">
                        <a:pos x="0" y="36"/>
                      </a:cxn>
                      <a:cxn ang="0">
                        <a:pos x="16" y="0"/>
                      </a:cxn>
                      <a:cxn ang="0">
                        <a:pos x="42" y="63"/>
                      </a:cxn>
                      <a:cxn ang="0">
                        <a:pos x="79" y="210"/>
                      </a:cxn>
                      <a:cxn ang="0">
                        <a:pos x="106" y="360"/>
                      </a:cxn>
                      <a:cxn ang="0">
                        <a:pos x="128" y="517"/>
                      </a:cxn>
                      <a:cxn ang="0">
                        <a:pos x="141" y="717"/>
                      </a:cxn>
                      <a:cxn ang="0">
                        <a:pos x="155" y="906"/>
                      </a:cxn>
                      <a:cxn ang="0">
                        <a:pos x="175" y="1163"/>
                      </a:cxn>
                      <a:cxn ang="0">
                        <a:pos x="190" y="1373"/>
                      </a:cxn>
                      <a:cxn ang="0">
                        <a:pos x="196" y="1541"/>
                      </a:cxn>
                      <a:cxn ang="0">
                        <a:pos x="203" y="1715"/>
                      </a:cxn>
                      <a:cxn ang="0">
                        <a:pos x="216" y="1894"/>
                      </a:cxn>
                      <a:cxn ang="0">
                        <a:pos x="235" y="1586"/>
                      </a:cxn>
                      <a:cxn ang="0">
                        <a:pos x="257" y="1296"/>
                      </a:cxn>
                      <a:cxn ang="0">
                        <a:pos x="290" y="1020"/>
                      </a:cxn>
                    </a:cxnLst>
                    <a:rect l="0" t="0" r="r" b="b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auto">
                  <a:xfrm>
                    <a:off x="4927" y="1488"/>
                    <a:ext cx="810" cy="1601"/>
                  </a:xfrm>
                  <a:custGeom>
                    <a:avLst/>
                    <a:gdLst/>
                    <a:ahLst/>
                    <a:cxnLst>
                      <a:cxn ang="0">
                        <a:pos x="449" y="233"/>
                      </a:cxn>
                      <a:cxn ang="0">
                        <a:pos x="348" y="44"/>
                      </a:cxn>
                      <a:cxn ang="0">
                        <a:pos x="181" y="3"/>
                      </a:cxn>
                      <a:cxn ang="0">
                        <a:pos x="192" y="44"/>
                      </a:cxn>
                      <a:cxn ang="0">
                        <a:pos x="319" y="135"/>
                      </a:cxn>
                      <a:cxn ang="0">
                        <a:pos x="431" y="461"/>
                      </a:cxn>
                      <a:cxn ang="0">
                        <a:pos x="241" y="293"/>
                      </a:cxn>
                      <a:cxn ang="0">
                        <a:pos x="108" y="260"/>
                      </a:cxn>
                      <a:cxn ang="0">
                        <a:pos x="24" y="357"/>
                      </a:cxn>
                      <a:cxn ang="0">
                        <a:pos x="126" y="357"/>
                      </a:cxn>
                      <a:cxn ang="0">
                        <a:pos x="359" y="445"/>
                      </a:cxn>
                      <a:cxn ang="0">
                        <a:pos x="344" y="505"/>
                      </a:cxn>
                      <a:cxn ang="0">
                        <a:pos x="305" y="588"/>
                      </a:cxn>
                      <a:cxn ang="0">
                        <a:pos x="417" y="586"/>
                      </a:cxn>
                      <a:cxn ang="0">
                        <a:pos x="227" y="665"/>
                      </a:cxn>
                      <a:cxn ang="0">
                        <a:pos x="125" y="804"/>
                      </a:cxn>
                      <a:cxn ang="0">
                        <a:pos x="22" y="1121"/>
                      </a:cxn>
                      <a:cxn ang="0">
                        <a:pos x="240" y="797"/>
                      </a:cxn>
                      <a:cxn ang="0">
                        <a:pos x="391" y="667"/>
                      </a:cxn>
                      <a:cxn ang="0">
                        <a:pos x="313" y="928"/>
                      </a:cxn>
                      <a:cxn ang="0">
                        <a:pos x="253" y="1165"/>
                      </a:cxn>
                      <a:cxn ang="0">
                        <a:pos x="237" y="1405"/>
                      </a:cxn>
                      <a:cxn ang="0">
                        <a:pos x="325" y="1044"/>
                      </a:cxn>
                      <a:cxn ang="0">
                        <a:pos x="409" y="814"/>
                      </a:cxn>
                      <a:cxn ang="0">
                        <a:pos x="415" y="739"/>
                      </a:cxn>
                      <a:cxn ang="0">
                        <a:pos x="389" y="1113"/>
                      </a:cxn>
                      <a:cxn ang="0">
                        <a:pos x="458" y="1513"/>
                      </a:cxn>
                      <a:cxn ang="0">
                        <a:pos x="423" y="1078"/>
                      </a:cxn>
                      <a:cxn ang="0">
                        <a:pos x="420" y="768"/>
                      </a:cxn>
                      <a:cxn ang="0">
                        <a:pos x="487" y="652"/>
                      </a:cxn>
                      <a:cxn ang="0">
                        <a:pos x="622" y="1026"/>
                      </a:cxn>
                      <a:cxn ang="0">
                        <a:pos x="738" y="1416"/>
                      </a:cxn>
                      <a:cxn ang="0">
                        <a:pos x="639" y="1005"/>
                      </a:cxn>
                      <a:cxn ang="0">
                        <a:pos x="530" y="654"/>
                      </a:cxn>
                      <a:cxn ang="0">
                        <a:pos x="542" y="418"/>
                      </a:cxn>
                      <a:cxn ang="0">
                        <a:pos x="642" y="449"/>
                      </a:cxn>
                      <a:cxn ang="0">
                        <a:pos x="793" y="430"/>
                      </a:cxn>
                      <a:cxn ang="0">
                        <a:pos x="715" y="422"/>
                      </a:cxn>
                      <a:cxn ang="0">
                        <a:pos x="541" y="496"/>
                      </a:cxn>
                      <a:cxn ang="0">
                        <a:pos x="640" y="376"/>
                      </a:cxn>
                      <a:cxn ang="0">
                        <a:pos x="807" y="349"/>
                      </a:cxn>
                      <a:cxn ang="0">
                        <a:pos x="758" y="303"/>
                      </a:cxn>
                      <a:cxn ang="0">
                        <a:pos x="539" y="476"/>
                      </a:cxn>
                      <a:cxn ang="0">
                        <a:pos x="570" y="343"/>
                      </a:cxn>
                      <a:cxn ang="0">
                        <a:pos x="749" y="212"/>
                      </a:cxn>
                      <a:cxn ang="0">
                        <a:pos x="622" y="283"/>
                      </a:cxn>
                      <a:cxn ang="0">
                        <a:pos x="487" y="376"/>
                      </a:cxn>
                    </a:cxnLst>
                    <a:rect l="0" t="0" r="r" b="b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24"/>
                <p:cNvGrpSpPr>
                  <a:grpSpLocks/>
                </p:cNvGrpSpPr>
                <p:nvPr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16" name="Freeform 25"/>
                  <p:cNvSpPr>
                    <a:spLocks/>
                  </p:cNvSpPr>
                  <p:nvPr/>
                </p:nvSpPr>
                <p:spPr bwMode="auto">
                  <a:xfrm>
                    <a:off x="4661" y="2606"/>
                    <a:ext cx="417" cy="1707"/>
                  </a:xfrm>
                  <a:custGeom>
                    <a:avLst/>
                    <a:gdLst/>
                    <a:ahLst/>
                    <a:cxnLst>
                      <a:cxn ang="0">
                        <a:pos x="416" y="793"/>
                      </a:cxn>
                      <a:cxn ang="0">
                        <a:pos x="380" y="1140"/>
                      </a:cxn>
                      <a:cxn ang="0">
                        <a:pos x="345" y="1418"/>
                      </a:cxn>
                      <a:cxn ang="0">
                        <a:pos x="322" y="1624"/>
                      </a:cxn>
                      <a:cxn ang="0">
                        <a:pos x="328" y="1706"/>
                      </a:cxn>
                      <a:cxn ang="0">
                        <a:pos x="278" y="1706"/>
                      </a:cxn>
                      <a:cxn ang="0">
                        <a:pos x="261" y="1586"/>
                      </a:cxn>
                      <a:cxn ang="0">
                        <a:pos x="255" y="1406"/>
                      </a:cxn>
                      <a:cxn ang="0">
                        <a:pos x="235" y="1237"/>
                      </a:cxn>
                      <a:cxn ang="0">
                        <a:pos x="226" y="1109"/>
                      </a:cxn>
                      <a:cxn ang="0">
                        <a:pos x="208" y="924"/>
                      </a:cxn>
                      <a:cxn ang="0">
                        <a:pos x="183" y="766"/>
                      </a:cxn>
                      <a:cxn ang="0">
                        <a:pos x="165" y="625"/>
                      </a:cxn>
                      <a:cxn ang="0">
                        <a:pos x="145" y="474"/>
                      </a:cxn>
                      <a:cxn ang="0">
                        <a:pos x="113" y="324"/>
                      </a:cxn>
                      <a:cxn ang="0">
                        <a:pos x="78" y="198"/>
                      </a:cxn>
                      <a:cxn ang="0">
                        <a:pos x="19" y="75"/>
                      </a:cxn>
                      <a:cxn ang="0">
                        <a:pos x="0" y="28"/>
                      </a:cxn>
                      <a:cxn ang="0">
                        <a:pos x="24" y="0"/>
                      </a:cxn>
                      <a:cxn ang="0">
                        <a:pos x="62" y="50"/>
                      </a:cxn>
                      <a:cxn ang="0">
                        <a:pos x="113" y="164"/>
                      </a:cxn>
                      <a:cxn ang="0">
                        <a:pos x="152" y="279"/>
                      </a:cxn>
                      <a:cxn ang="0">
                        <a:pos x="183" y="401"/>
                      </a:cxn>
                      <a:cxn ang="0">
                        <a:pos x="203" y="557"/>
                      </a:cxn>
                      <a:cxn ang="0">
                        <a:pos x="223" y="704"/>
                      </a:cxn>
                      <a:cxn ang="0">
                        <a:pos x="250" y="903"/>
                      </a:cxn>
                      <a:cxn ang="0">
                        <a:pos x="273" y="1067"/>
                      </a:cxn>
                      <a:cxn ang="0">
                        <a:pos x="282" y="1198"/>
                      </a:cxn>
                      <a:cxn ang="0">
                        <a:pos x="290" y="1333"/>
                      </a:cxn>
                      <a:cxn ang="0">
                        <a:pos x="310" y="1472"/>
                      </a:cxn>
                      <a:cxn ang="0">
                        <a:pos x="338" y="1233"/>
                      </a:cxn>
                      <a:cxn ang="0">
                        <a:pos x="370" y="1009"/>
                      </a:cxn>
                      <a:cxn ang="0">
                        <a:pos x="416" y="793"/>
                      </a:cxn>
                    </a:cxnLst>
                    <a:rect l="0" t="0" r="r" b="b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 26"/>
                  <p:cNvSpPr>
                    <a:spLocks/>
                  </p:cNvSpPr>
                  <p:nvPr/>
                </p:nvSpPr>
                <p:spPr bwMode="auto">
                  <a:xfrm>
                    <a:off x="4788" y="2882"/>
                    <a:ext cx="746" cy="1228"/>
                  </a:xfrm>
                  <a:custGeom>
                    <a:avLst/>
                    <a:gdLst/>
                    <a:ahLst/>
                    <a:cxnLst>
                      <a:cxn ang="0">
                        <a:pos x="197" y="200"/>
                      </a:cxn>
                      <a:cxn ang="0">
                        <a:pos x="221" y="154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29" y="7"/>
                      </a:cxn>
                      <a:cxn ang="0">
                        <a:pos x="270" y="227"/>
                      </a:cxn>
                      <a:cxn ang="0">
                        <a:pos x="309" y="136"/>
                      </a:cxn>
                      <a:cxn ang="0">
                        <a:pos x="331" y="17"/>
                      </a:cxn>
                      <a:cxn ang="0">
                        <a:pos x="342" y="17"/>
                      </a:cxn>
                      <a:cxn ang="0">
                        <a:pos x="338" y="17"/>
                      </a:cxn>
                      <a:cxn ang="0">
                        <a:pos x="342" y="17"/>
                      </a:cxn>
                      <a:cxn ang="0">
                        <a:pos x="336" y="17"/>
                      </a:cxn>
                      <a:cxn ang="0">
                        <a:pos x="338" y="17"/>
                      </a:cxn>
                      <a:cxn ang="0">
                        <a:pos x="345" y="162"/>
                      </a:cxn>
                      <a:cxn ang="0">
                        <a:pos x="364" y="304"/>
                      </a:cxn>
                      <a:cxn ang="0">
                        <a:pos x="454" y="273"/>
                      </a:cxn>
                      <a:cxn ang="0">
                        <a:pos x="575" y="281"/>
                      </a:cxn>
                      <a:cxn ang="0">
                        <a:pos x="671" y="360"/>
                      </a:cxn>
                      <a:cxn ang="0">
                        <a:pos x="745" y="534"/>
                      </a:cxn>
                      <a:cxn ang="0">
                        <a:pos x="656" y="507"/>
                      </a:cxn>
                      <a:cxn ang="0">
                        <a:pos x="559" y="451"/>
                      </a:cxn>
                      <a:cxn ang="0">
                        <a:pos x="434" y="416"/>
                      </a:cxn>
                      <a:cxn ang="0">
                        <a:pos x="351" y="432"/>
                      </a:cxn>
                      <a:cxn ang="0">
                        <a:pos x="400" y="517"/>
                      </a:cxn>
                      <a:cxn ang="0">
                        <a:pos x="504" y="567"/>
                      </a:cxn>
                      <a:cxn ang="0">
                        <a:pos x="613" y="603"/>
                      </a:cxn>
                      <a:cxn ang="0">
                        <a:pos x="692" y="729"/>
                      </a:cxn>
                      <a:cxn ang="0">
                        <a:pos x="732" y="902"/>
                      </a:cxn>
                      <a:cxn ang="0">
                        <a:pos x="634" y="794"/>
                      </a:cxn>
                      <a:cxn ang="0">
                        <a:pos x="535" y="684"/>
                      </a:cxn>
                      <a:cxn ang="0">
                        <a:pos x="437" y="594"/>
                      </a:cxn>
                      <a:cxn ang="0">
                        <a:pos x="365" y="549"/>
                      </a:cxn>
                      <a:cxn ang="0">
                        <a:pos x="319" y="636"/>
                      </a:cxn>
                      <a:cxn ang="0">
                        <a:pos x="377" y="843"/>
                      </a:cxn>
                      <a:cxn ang="0">
                        <a:pos x="432" y="1074"/>
                      </a:cxn>
                      <a:cxn ang="0">
                        <a:pos x="374" y="1128"/>
                      </a:cxn>
                      <a:cxn ang="0">
                        <a:pos x="313" y="814"/>
                      </a:cxn>
                      <a:cxn ang="0">
                        <a:pos x="255" y="617"/>
                      </a:cxn>
                      <a:cxn ang="0">
                        <a:pos x="241" y="677"/>
                      </a:cxn>
                      <a:cxn ang="0">
                        <a:pos x="244" y="642"/>
                      </a:cxn>
                      <a:cxn ang="0">
                        <a:pos x="229" y="709"/>
                      </a:cxn>
                      <a:cxn ang="0">
                        <a:pos x="166" y="885"/>
                      </a:cxn>
                      <a:cxn ang="0">
                        <a:pos x="107" y="1109"/>
                      </a:cxn>
                      <a:cxn ang="0">
                        <a:pos x="93" y="1047"/>
                      </a:cxn>
                      <a:cxn ang="0">
                        <a:pos x="126" y="856"/>
                      </a:cxn>
                      <a:cxn ang="0">
                        <a:pos x="195" y="650"/>
                      </a:cxn>
                      <a:cxn ang="0">
                        <a:pos x="269" y="491"/>
                      </a:cxn>
                      <a:cxn ang="0">
                        <a:pos x="212" y="480"/>
                      </a:cxn>
                      <a:cxn ang="0">
                        <a:pos x="131" y="652"/>
                      </a:cxn>
                      <a:cxn ang="0">
                        <a:pos x="61" y="835"/>
                      </a:cxn>
                      <a:cxn ang="0">
                        <a:pos x="9" y="956"/>
                      </a:cxn>
                      <a:cxn ang="0">
                        <a:pos x="42" y="787"/>
                      </a:cxn>
                      <a:cxn ang="0">
                        <a:pos x="123" y="617"/>
                      </a:cxn>
                      <a:cxn ang="0">
                        <a:pos x="229" y="449"/>
                      </a:cxn>
                      <a:cxn ang="0">
                        <a:pos x="204" y="341"/>
                      </a:cxn>
                      <a:cxn ang="0">
                        <a:pos x="123" y="204"/>
                      </a:cxn>
                      <a:cxn ang="0">
                        <a:pos x="38" y="42"/>
                      </a:cxn>
                      <a:cxn ang="0">
                        <a:pos x="47" y="17"/>
                      </a:cxn>
                      <a:cxn ang="0">
                        <a:pos x="88" y="17"/>
                      </a:cxn>
                      <a:cxn ang="0">
                        <a:pos x="102" y="36"/>
                      </a:cxn>
                    </a:cxnLst>
                    <a:rect l="0" t="0" r="r" b="b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1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24" y="2243"/>
                      <a:ext cx="1371" cy="1116"/>
                    </a:xfrm>
                    <a:custGeom>
                      <a:avLst/>
                      <a:gdLst/>
                      <a:ahLst/>
                      <a:cxnLst>
                        <a:cxn ang="0">
                          <a:pos x="521" y="140"/>
                        </a:cxn>
                        <a:cxn ang="0">
                          <a:pos x="633" y="46"/>
                        </a:cxn>
                        <a:cxn ang="0">
                          <a:pos x="764" y="9"/>
                        </a:cxn>
                        <a:cxn ang="0">
                          <a:pos x="912" y="9"/>
                        </a:cxn>
                        <a:cxn ang="0">
                          <a:pos x="949" y="23"/>
                        </a:cxn>
                        <a:cxn ang="0">
                          <a:pos x="851" y="48"/>
                        </a:cxn>
                        <a:cxn ang="0">
                          <a:pos x="738" y="86"/>
                        </a:cxn>
                        <a:cxn ang="0">
                          <a:pos x="608" y="181"/>
                        </a:cxn>
                        <a:cxn ang="0">
                          <a:pos x="599" y="306"/>
                        </a:cxn>
                        <a:cxn ang="0">
                          <a:pos x="787" y="229"/>
                        </a:cxn>
                        <a:cxn ang="0">
                          <a:pos x="943" y="221"/>
                        </a:cxn>
                        <a:cxn ang="0">
                          <a:pos x="1105" y="237"/>
                        </a:cxn>
                        <a:cxn ang="0">
                          <a:pos x="1301" y="260"/>
                        </a:cxn>
                        <a:cxn ang="0">
                          <a:pos x="1302" y="262"/>
                        </a:cxn>
                        <a:cxn ang="0">
                          <a:pos x="1116" y="271"/>
                        </a:cxn>
                        <a:cxn ang="0">
                          <a:pos x="943" y="275"/>
                        </a:cxn>
                        <a:cxn ang="0">
                          <a:pos x="793" y="295"/>
                        </a:cxn>
                        <a:cxn ang="0">
                          <a:pos x="626" y="339"/>
                        </a:cxn>
                        <a:cxn ang="0">
                          <a:pos x="694" y="405"/>
                        </a:cxn>
                        <a:cxn ang="0">
                          <a:pos x="743" y="466"/>
                        </a:cxn>
                        <a:cxn ang="0">
                          <a:pos x="574" y="408"/>
                        </a:cxn>
                        <a:cxn ang="0">
                          <a:pos x="541" y="445"/>
                        </a:cxn>
                        <a:cxn ang="0">
                          <a:pos x="723" y="476"/>
                        </a:cxn>
                        <a:cxn ang="0">
                          <a:pos x="880" y="516"/>
                        </a:cxn>
                        <a:cxn ang="0">
                          <a:pos x="1003" y="621"/>
                        </a:cxn>
                        <a:cxn ang="0">
                          <a:pos x="1096" y="767"/>
                        </a:cxn>
                        <a:cxn ang="0">
                          <a:pos x="1076" y="792"/>
                        </a:cxn>
                        <a:cxn ang="0">
                          <a:pos x="949" y="700"/>
                        </a:cxn>
                        <a:cxn ang="0">
                          <a:pos x="811" y="599"/>
                        </a:cxn>
                        <a:cxn ang="0">
                          <a:pos x="660" y="530"/>
                        </a:cxn>
                        <a:cxn ang="0">
                          <a:pos x="565" y="509"/>
                        </a:cxn>
                        <a:cxn ang="0">
                          <a:pos x="643" y="621"/>
                        </a:cxn>
                        <a:cxn ang="0">
                          <a:pos x="744" y="767"/>
                        </a:cxn>
                        <a:cxn ang="0">
                          <a:pos x="799" y="900"/>
                        </a:cxn>
                        <a:cxn ang="0">
                          <a:pos x="796" y="1026"/>
                        </a:cxn>
                        <a:cxn ang="0">
                          <a:pos x="726" y="889"/>
                        </a:cxn>
                        <a:cxn ang="0">
                          <a:pos x="651" y="738"/>
                        </a:cxn>
                        <a:cxn ang="0">
                          <a:pos x="567" y="607"/>
                        </a:cxn>
                        <a:cxn ang="0">
                          <a:pos x="490" y="488"/>
                        </a:cxn>
                        <a:cxn ang="0">
                          <a:pos x="359" y="557"/>
                        </a:cxn>
                        <a:cxn ang="0">
                          <a:pos x="252" y="723"/>
                        </a:cxn>
                        <a:cxn ang="0">
                          <a:pos x="160" y="893"/>
                        </a:cxn>
                        <a:cxn ang="0">
                          <a:pos x="59" y="1051"/>
                        </a:cxn>
                        <a:cxn ang="0">
                          <a:pos x="27" y="1033"/>
                        </a:cxn>
                        <a:cxn ang="0">
                          <a:pos x="149" y="835"/>
                        </a:cxn>
                        <a:cxn ang="0">
                          <a:pos x="256" y="680"/>
                        </a:cxn>
                        <a:cxn ang="0">
                          <a:pos x="350" y="530"/>
                        </a:cxn>
                        <a:cxn ang="0">
                          <a:pos x="434" y="412"/>
                        </a:cxn>
                        <a:cxn ang="0">
                          <a:pos x="311" y="273"/>
                        </a:cxn>
                        <a:cxn ang="0">
                          <a:pos x="137" y="196"/>
                        </a:cxn>
                        <a:cxn ang="0">
                          <a:pos x="64" y="156"/>
                        </a:cxn>
                        <a:cxn ang="0">
                          <a:pos x="197" y="200"/>
                        </a:cxn>
                        <a:cxn ang="0">
                          <a:pos x="382" y="297"/>
                        </a:cxn>
                      </a:cxnLst>
                      <a:rect l="0" t="0" r="r" b="b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692" y="2814"/>
                      <a:ext cx="121" cy="627"/>
                    </a:xfrm>
                    <a:custGeom>
                      <a:avLst/>
                      <a:gdLst/>
                      <a:ahLst/>
                      <a:cxnLst>
                        <a:cxn ang="0">
                          <a:pos x="65" y="0"/>
                        </a:cxn>
                        <a:cxn ang="0">
                          <a:pos x="78" y="30"/>
                        </a:cxn>
                        <a:cxn ang="0">
                          <a:pos x="89" y="50"/>
                        </a:cxn>
                        <a:cxn ang="0">
                          <a:pos x="109" y="79"/>
                        </a:cxn>
                        <a:cxn ang="0">
                          <a:pos x="113" y="106"/>
                        </a:cxn>
                        <a:cxn ang="0">
                          <a:pos x="118" y="142"/>
                        </a:cxn>
                        <a:cxn ang="0">
                          <a:pos x="118" y="185"/>
                        </a:cxn>
                        <a:cxn ang="0">
                          <a:pos x="120" y="212"/>
                        </a:cxn>
                        <a:cxn ang="0">
                          <a:pos x="118" y="243"/>
                        </a:cxn>
                        <a:cxn ang="0">
                          <a:pos x="113" y="284"/>
                        </a:cxn>
                        <a:cxn ang="0">
                          <a:pos x="109" y="316"/>
                        </a:cxn>
                        <a:cxn ang="0">
                          <a:pos x="100" y="370"/>
                        </a:cxn>
                        <a:cxn ang="0">
                          <a:pos x="92" y="398"/>
                        </a:cxn>
                        <a:cxn ang="0">
                          <a:pos x="77" y="432"/>
                        </a:cxn>
                        <a:cxn ang="0">
                          <a:pos x="57" y="471"/>
                        </a:cxn>
                        <a:cxn ang="0">
                          <a:pos x="41" y="506"/>
                        </a:cxn>
                        <a:cxn ang="0">
                          <a:pos x="24" y="540"/>
                        </a:cxn>
                        <a:cxn ang="0">
                          <a:pos x="10" y="569"/>
                        </a:cxn>
                        <a:cxn ang="0">
                          <a:pos x="0" y="626"/>
                        </a:cxn>
                        <a:cxn ang="0">
                          <a:pos x="6" y="569"/>
                        </a:cxn>
                        <a:cxn ang="0">
                          <a:pos x="10" y="529"/>
                        </a:cxn>
                        <a:cxn ang="0">
                          <a:pos x="13" y="492"/>
                        </a:cxn>
                        <a:cxn ang="0">
                          <a:pos x="16" y="454"/>
                        </a:cxn>
                        <a:cxn ang="0">
                          <a:pos x="22" y="405"/>
                        </a:cxn>
                        <a:cxn ang="0">
                          <a:pos x="31" y="370"/>
                        </a:cxn>
                        <a:cxn ang="0">
                          <a:pos x="41" y="336"/>
                        </a:cxn>
                        <a:cxn ang="0">
                          <a:pos x="50" y="303"/>
                        </a:cxn>
                        <a:cxn ang="0">
                          <a:pos x="57" y="270"/>
                        </a:cxn>
                        <a:cxn ang="0">
                          <a:pos x="65" y="235"/>
                        </a:cxn>
                        <a:cxn ang="0">
                          <a:pos x="69" y="200"/>
                        </a:cxn>
                        <a:cxn ang="0">
                          <a:pos x="72" y="171"/>
                        </a:cxn>
                        <a:cxn ang="0">
                          <a:pos x="75" y="137"/>
                        </a:cxn>
                        <a:cxn ang="0">
                          <a:pos x="75" y="98"/>
                        </a:cxn>
                        <a:cxn ang="0">
                          <a:pos x="75" y="50"/>
                        </a:cxn>
                        <a:cxn ang="0">
                          <a:pos x="71" y="28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104" y="2469"/>
                      <a:ext cx="538" cy="159"/>
                    </a:xfrm>
                    <a:custGeom>
                      <a:avLst/>
                      <a:gdLst/>
                      <a:ahLst/>
                      <a:cxnLst>
                        <a:cxn ang="0">
                          <a:pos x="537" y="158"/>
                        </a:cxn>
                        <a:cxn ang="0">
                          <a:pos x="527" y="131"/>
                        </a:cxn>
                        <a:cxn ang="0">
                          <a:pos x="515" y="105"/>
                        </a:cxn>
                        <a:cxn ang="0">
                          <a:pos x="506" y="102"/>
                        </a:cxn>
                        <a:cxn ang="0">
                          <a:pos x="484" y="94"/>
                        </a:cxn>
                        <a:cxn ang="0">
                          <a:pos x="463" y="88"/>
                        </a:cxn>
                        <a:cxn ang="0">
                          <a:pos x="443" y="94"/>
                        </a:cxn>
                        <a:cxn ang="0">
                          <a:pos x="419" y="98"/>
                        </a:cxn>
                        <a:cxn ang="0">
                          <a:pos x="390" y="86"/>
                        </a:cxn>
                        <a:cxn ang="0">
                          <a:pos x="353" y="73"/>
                        </a:cxn>
                        <a:cxn ang="0">
                          <a:pos x="318" y="59"/>
                        </a:cxn>
                        <a:cxn ang="0">
                          <a:pos x="293" y="52"/>
                        </a:cxn>
                        <a:cxn ang="0">
                          <a:pos x="253" y="40"/>
                        </a:cxn>
                        <a:cxn ang="0">
                          <a:pos x="214" y="26"/>
                        </a:cxn>
                        <a:cxn ang="0">
                          <a:pos x="174" y="15"/>
                        </a:cxn>
                        <a:cxn ang="0">
                          <a:pos x="134" y="5"/>
                        </a:cxn>
                        <a:cxn ang="0">
                          <a:pos x="90" y="1"/>
                        </a:cxn>
                        <a:cxn ang="0">
                          <a:pos x="50" y="0"/>
                        </a:cxn>
                        <a:cxn ang="0">
                          <a:pos x="39" y="3"/>
                        </a:cxn>
                        <a:cxn ang="0">
                          <a:pos x="24" y="13"/>
                        </a:cxn>
                        <a:cxn ang="0">
                          <a:pos x="10" y="25"/>
                        </a:cxn>
                        <a:cxn ang="0">
                          <a:pos x="0" y="34"/>
                        </a:cxn>
                        <a:cxn ang="0">
                          <a:pos x="18" y="36"/>
                        </a:cxn>
                        <a:cxn ang="0">
                          <a:pos x="39" y="38"/>
                        </a:cxn>
                        <a:cxn ang="0">
                          <a:pos x="59" y="40"/>
                        </a:cxn>
                        <a:cxn ang="0">
                          <a:pos x="74" y="38"/>
                        </a:cxn>
                        <a:cxn ang="0">
                          <a:pos x="94" y="36"/>
                        </a:cxn>
                        <a:cxn ang="0">
                          <a:pos x="123" y="34"/>
                        </a:cxn>
                        <a:cxn ang="0">
                          <a:pos x="162" y="36"/>
                        </a:cxn>
                        <a:cxn ang="0">
                          <a:pos x="195" y="40"/>
                        </a:cxn>
                        <a:cxn ang="0">
                          <a:pos x="226" y="46"/>
                        </a:cxn>
                        <a:cxn ang="0">
                          <a:pos x="257" y="52"/>
                        </a:cxn>
                        <a:cxn ang="0">
                          <a:pos x="289" y="53"/>
                        </a:cxn>
                        <a:cxn ang="0">
                          <a:pos x="315" y="63"/>
                        </a:cxn>
                        <a:cxn ang="0">
                          <a:pos x="342" y="75"/>
                        </a:cxn>
                        <a:cxn ang="0">
                          <a:pos x="367" y="88"/>
                        </a:cxn>
                        <a:cxn ang="0">
                          <a:pos x="396" y="102"/>
                        </a:cxn>
                        <a:cxn ang="0">
                          <a:pos x="408" y="104"/>
                        </a:cxn>
                        <a:cxn ang="0">
                          <a:pos x="422" y="102"/>
                        </a:cxn>
                        <a:cxn ang="0">
                          <a:pos x="442" y="111"/>
                        </a:cxn>
                        <a:cxn ang="0">
                          <a:pos x="463" y="121"/>
                        </a:cxn>
                        <a:cxn ang="0">
                          <a:pos x="483" y="131"/>
                        </a:cxn>
                        <a:cxn ang="0">
                          <a:pos x="510" y="144"/>
                        </a:cxn>
                        <a:cxn ang="0">
                          <a:pos x="527" y="152"/>
                        </a:cxn>
                        <a:cxn ang="0">
                          <a:pos x="537" y="158"/>
                        </a:cxn>
                      </a:cxnLst>
                      <a:rect l="0" t="0" r="r" b="b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080" y="2563"/>
                      <a:ext cx="558" cy="67"/>
                    </a:xfrm>
                    <a:custGeom>
                      <a:avLst/>
                      <a:gdLst/>
                      <a:ahLst/>
                      <a:cxnLst>
                        <a:cxn ang="0">
                          <a:pos x="557" y="66"/>
                        </a:cxn>
                        <a:cxn ang="0">
                          <a:pos x="543" y="60"/>
                        </a:cxn>
                        <a:cxn ang="0">
                          <a:pos x="527" y="52"/>
                        </a:cxn>
                        <a:cxn ang="0">
                          <a:pos x="509" y="46"/>
                        </a:cxn>
                        <a:cxn ang="0">
                          <a:pos x="494" y="40"/>
                        </a:cxn>
                        <a:cxn ang="0">
                          <a:pos x="472" y="33"/>
                        </a:cxn>
                        <a:cxn ang="0">
                          <a:pos x="448" y="21"/>
                        </a:cxn>
                        <a:cxn ang="0">
                          <a:pos x="426" y="9"/>
                        </a:cxn>
                        <a:cxn ang="0">
                          <a:pos x="405" y="9"/>
                        </a:cxn>
                        <a:cxn ang="0">
                          <a:pos x="382" y="13"/>
                        </a:cxn>
                        <a:cxn ang="0">
                          <a:pos x="350" y="17"/>
                        </a:cxn>
                        <a:cxn ang="0">
                          <a:pos x="336" y="17"/>
                        </a:cxn>
                        <a:cxn ang="0">
                          <a:pos x="295" y="11"/>
                        </a:cxn>
                        <a:cxn ang="0">
                          <a:pos x="249" y="5"/>
                        </a:cxn>
                        <a:cxn ang="0">
                          <a:pos x="218" y="1"/>
                        </a:cxn>
                        <a:cxn ang="0">
                          <a:pos x="180" y="0"/>
                        </a:cxn>
                        <a:cxn ang="0">
                          <a:pos x="139" y="1"/>
                        </a:cxn>
                        <a:cxn ang="0">
                          <a:pos x="116" y="5"/>
                        </a:cxn>
                        <a:cxn ang="0">
                          <a:pos x="85" y="7"/>
                        </a:cxn>
                        <a:cxn ang="0">
                          <a:pos x="59" y="11"/>
                        </a:cxn>
                        <a:cxn ang="0">
                          <a:pos x="30" y="15"/>
                        </a:cxn>
                        <a:cxn ang="0">
                          <a:pos x="27" y="29"/>
                        </a:cxn>
                        <a:cxn ang="0">
                          <a:pos x="21" y="38"/>
                        </a:cxn>
                        <a:cxn ang="0">
                          <a:pos x="13" y="50"/>
                        </a:cxn>
                        <a:cxn ang="0">
                          <a:pos x="0" y="58"/>
                        </a:cxn>
                        <a:cxn ang="0">
                          <a:pos x="22" y="52"/>
                        </a:cxn>
                        <a:cxn ang="0">
                          <a:pos x="48" y="48"/>
                        </a:cxn>
                        <a:cxn ang="0">
                          <a:pos x="70" y="42"/>
                        </a:cxn>
                        <a:cxn ang="0">
                          <a:pos x="94" y="38"/>
                        </a:cxn>
                        <a:cxn ang="0">
                          <a:pos x="119" y="34"/>
                        </a:cxn>
                        <a:cxn ang="0">
                          <a:pos x="159" y="33"/>
                        </a:cxn>
                        <a:cxn ang="0">
                          <a:pos x="203" y="29"/>
                        </a:cxn>
                        <a:cxn ang="0">
                          <a:pos x="250" y="27"/>
                        </a:cxn>
                        <a:cxn ang="0">
                          <a:pos x="299" y="23"/>
                        </a:cxn>
                        <a:cxn ang="0">
                          <a:pos x="344" y="21"/>
                        </a:cxn>
                        <a:cxn ang="0">
                          <a:pos x="382" y="25"/>
                        </a:cxn>
                        <a:cxn ang="0">
                          <a:pos x="410" y="33"/>
                        </a:cxn>
                        <a:cxn ang="0">
                          <a:pos x="439" y="40"/>
                        </a:cxn>
                        <a:cxn ang="0">
                          <a:pos x="469" y="48"/>
                        </a:cxn>
                        <a:cxn ang="0">
                          <a:pos x="503" y="58"/>
                        </a:cxn>
                        <a:cxn ang="0">
                          <a:pos x="529" y="62"/>
                        </a:cxn>
                        <a:cxn ang="0">
                          <a:pos x="557" y="66"/>
                        </a:cxn>
                      </a:cxnLst>
                      <a:rect l="0" t="0" r="r" b="b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84" y="2832"/>
                <a:ext cx="497" cy="783"/>
              </a:xfrm>
              <a:custGeom>
                <a:avLst/>
                <a:gdLst/>
                <a:ahLst/>
                <a:cxnLst>
                  <a:cxn ang="0">
                    <a:pos x="294" y="246"/>
                  </a:cxn>
                  <a:cxn ang="0">
                    <a:pos x="279" y="271"/>
                  </a:cxn>
                  <a:cxn ang="0">
                    <a:pos x="190" y="229"/>
                  </a:cxn>
                  <a:cxn ang="0">
                    <a:pos x="99" y="163"/>
                  </a:cxn>
                  <a:cxn ang="0">
                    <a:pos x="59" y="92"/>
                  </a:cxn>
                  <a:cxn ang="0">
                    <a:pos x="82" y="154"/>
                  </a:cxn>
                  <a:cxn ang="0">
                    <a:pos x="152" y="218"/>
                  </a:cxn>
                  <a:cxn ang="0">
                    <a:pos x="228" y="278"/>
                  </a:cxn>
                  <a:cxn ang="0">
                    <a:pos x="303" y="319"/>
                  </a:cxn>
                  <a:cxn ang="0">
                    <a:pos x="272" y="356"/>
                  </a:cxn>
                  <a:cxn ang="0">
                    <a:pos x="205" y="363"/>
                  </a:cxn>
                  <a:cxn ang="0">
                    <a:pos x="118" y="376"/>
                  </a:cxn>
                  <a:cxn ang="0">
                    <a:pos x="48" y="410"/>
                  </a:cxn>
                  <a:cxn ang="0">
                    <a:pos x="24" y="431"/>
                  </a:cxn>
                  <a:cxn ang="0">
                    <a:pos x="96" y="410"/>
                  </a:cxn>
                  <a:cxn ang="0">
                    <a:pos x="192" y="399"/>
                  </a:cxn>
                  <a:cxn ang="0">
                    <a:pos x="281" y="391"/>
                  </a:cxn>
                  <a:cxn ang="0">
                    <a:pos x="329" y="408"/>
                  </a:cxn>
                  <a:cxn ang="0">
                    <a:pos x="320" y="499"/>
                  </a:cxn>
                  <a:cxn ang="0">
                    <a:pos x="321" y="616"/>
                  </a:cxn>
                  <a:cxn ang="0">
                    <a:pos x="349" y="710"/>
                  </a:cxn>
                  <a:cxn ang="0">
                    <a:pos x="409" y="782"/>
                  </a:cxn>
                  <a:cxn ang="0">
                    <a:pos x="401" y="695"/>
                  </a:cxn>
                  <a:cxn ang="0">
                    <a:pos x="381" y="600"/>
                  </a:cxn>
                  <a:cxn ang="0">
                    <a:pos x="369" y="478"/>
                  </a:cxn>
                  <a:cxn ang="0">
                    <a:pos x="375" y="397"/>
                  </a:cxn>
                  <a:cxn ang="0">
                    <a:pos x="405" y="444"/>
                  </a:cxn>
                  <a:cxn ang="0">
                    <a:pos x="421" y="547"/>
                  </a:cxn>
                  <a:cxn ang="0">
                    <a:pos x="435" y="653"/>
                  </a:cxn>
                  <a:cxn ang="0">
                    <a:pos x="476" y="731"/>
                  </a:cxn>
                  <a:cxn ang="0">
                    <a:pos x="491" y="731"/>
                  </a:cxn>
                  <a:cxn ang="0">
                    <a:pos x="491" y="651"/>
                  </a:cxn>
                  <a:cxn ang="0">
                    <a:pos x="463" y="576"/>
                  </a:cxn>
                  <a:cxn ang="0">
                    <a:pos x="431" y="480"/>
                  </a:cxn>
                  <a:cxn ang="0">
                    <a:pos x="416" y="410"/>
                  </a:cxn>
                  <a:cxn ang="0">
                    <a:pos x="445" y="364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70" y="323"/>
                  </a:cxn>
                  <a:cxn ang="0">
                    <a:pos x="470" y="278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50" y="245"/>
                  </a:cxn>
                  <a:cxn ang="0">
                    <a:pos x="396" y="316"/>
                  </a:cxn>
                  <a:cxn ang="0">
                    <a:pos x="391" y="262"/>
                  </a:cxn>
                  <a:cxn ang="0">
                    <a:pos x="450" y="182"/>
                  </a:cxn>
                  <a:cxn ang="0">
                    <a:pos x="491" y="130"/>
                  </a:cxn>
                  <a:cxn ang="0">
                    <a:pos x="491" y="130"/>
                  </a:cxn>
                  <a:cxn ang="0">
                    <a:pos x="491" y="96"/>
                  </a:cxn>
                  <a:cxn ang="0">
                    <a:pos x="438" y="174"/>
                  </a:cxn>
                  <a:cxn ang="0">
                    <a:pos x="380" y="278"/>
                  </a:cxn>
                  <a:cxn ang="0">
                    <a:pos x="344" y="254"/>
                  </a:cxn>
                  <a:cxn ang="0">
                    <a:pos x="296" y="175"/>
                  </a:cxn>
                  <a:cxn ang="0">
                    <a:pos x="235" y="79"/>
                  </a:cxn>
                  <a:cxn ang="0">
                    <a:pos x="185" y="13"/>
                  </a:cxn>
                  <a:cxn ang="0">
                    <a:pos x="190" y="59"/>
                  </a:cxn>
                  <a:cxn ang="0">
                    <a:pos x="239" y="154"/>
                  </a:cxn>
                </a:cxnLst>
                <a:rect l="0" t="0" r="r" b="b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5003" y="1739"/>
                <a:ext cx="768" cy="1071"/>
              </a:xfrm>
              <a:custGeom>
                <a:avLst/>
                <a:gdLst/>
                <a:ahLst/>
                <a:cxnLst>
                  <a:cxn ang="0">
                    <a:pos x="455" y="337"/>
                  </a:cxn>
                  <a:cxn ang="0">
                    <a:pos x="431" y="371"/>
                  </a:cxn>
                  <a:cxn ang="0">
                    <a:pos x="295" y="314"/>
                  </a:cxn>
                  <a:cxn ang="0">
                    <a:pos x="153" y="223"/>
                  </a:cxn>
                  <a:cxn ang="0">
                    <a:pos x="92" y="126"/>
                  </a:cxn>
                  <a:cxn ang="0">
                    <a:pos x="128" y="211"/>
                  </a:cxn>
                  <a:cxn ang="0">
                    <a:pos x="235" y="299"/>
                  </a:cxn>
                  <a:cxn ang="0">
                    <a:pos x="354" y="380"/>
                  </a:cxn>
                  <a:cxn ang="0">
                    <a:pos x="469" y="437"/>
                  </a:cxn>
                  <a:cxn ang="0">
                    <a:pos x="421" y="488"/>
                  </a:cxn>
                  <a:cxn ang="0">
                    <a:pos x="317" y="496"/>
                  </a:cxn>
                  <a:cxn ang="0">
                    <a:pos x="182" y="514"/>
                  </a:cxn>
                  <a:cxn ang="0">
                    <a:pos x="74" y="561"/>
                  </a:cxn>
                  <a:cxn ang="0">
                    <a:pos x="37" y="590"/>
                  </a:cxn>
                  <a:cxn ang="0">
                    <a:pos x="149" y="561"/>
                  </a:cxn>
                  <a:cxn ang="0">
                    <a:pos x="297" y="546"/>
                  </a:cxn>
                  <a:cxn ang="0">
                    <a:pos x="435" y="535"/>
                  </a:cxn>
                  <a:cxn ang="0">
                    <a:pos x="509" y="559"/>
                  </a:cxn>
                  <a:cxn ang="0">
                    <a:pos x="495" y="683"/>
                  </a:cxn>
                  <a:cxn ang="0">
                    <a:pos x="497" y="843"/>
                  </a:cxn>
                  <a:cxn ang="0">
                    <a:pos x="541" y="971"/>
                  </a:cxn>
                  <a:cxn ang="0">
                    <a:pos x="633" y="1070"/>
                  </a:cxn>
                  <a:cxn ang="0">
                    <a:pos x="620" y="951"/>
                  </a:cxn>
                  <a:cxn ang="0">
                    <a:pos x="590" y="821"/>
                  </a:cxn>
                  <a:cxn ang="0">
                    <a:pos x="571" y="655"/>
                  </a:cxn>
                  <a:cxn ang="0">
                    <a:pos x="580" y="544"/>
                  </a:cxn>
                  <a:cxn ang="0">
                    <a:pos x="626" y="608"/>
                  </a:cxn>
                  <a:cxn ang="0">
                    <a:pos x="651" y="749"/>
                  </a:cxn>
                  <a:cxn ang="0">
                    <a:pos x="672" y="894"/>
                  </a:cxn>
                  <a:cxn ang="0">
                    <a:pos x="737" y="1000"/>
                  </a:cxn>
                  <a:cxn ang="0">
                    <a:pos x="760" y="1000"/>
                  </a:cxn>
                  <a:cxn ang="0">
                    <a:pos x="760" y="891"/>
                  </a:cxn>
                  <a:cxn ang="0">
                    <a:pos x="716" y="789"/>
                  </a:cxn>
                  <a:cxn ang="0">
                    <a:pos x="666" y="657"/>
                  </a:cxn>
                  <a:cxn ang="0">
                    <a:pos x="643" y="561"/>
                  </a:cxn>
                  <a:cxn ang="0">
                    <a:pos x="689" y="499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27" y="442"/>
                  </a:cxn>
                  <a:cxn ang="0">
                    <a:pos x="727" y="380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696" y="335"/>
                  </a:cxn>
                  <a:cxn ang="0">
                    <a:pos x="613" y="433"/>
                  </a:cxn>
                  <a:cxn ang="0">
                    <a:pos x="604" y="359"/>
                  </a:cxn>
                  <a:cxn ang="0">
                    <a:pos x="696" y="250"/>
                  </a:cxn>
                  <a:cxn ang="0">
                    <a:pos x="760" y="178"/>
                  </a:cxn>
                  <a:cxn ang="0">
                    <a:pos x="760" y="178"/>
                  </a:cxn>
                  <a:cxn ang="0">
                    <a:pos x="760" y="132"/>
                  </a:cxn>
                  <a:cxn ang="0">
                    <a:pos x="678" y="239"/>
                  </a:cxn>
                  <a:cxn ang="0">
                    <a:pos x="589" y="380"/>
                  </a:cxn>
                  <a:cxn ang="0">
                    <a:pos x="532" y="348"/>
                  </a:cxn>
                  <a:cxn ang="0">
                    <a:pos x="458" y="240"/>
                  </a:cxn>
                  <a:cxn ang="0">
                    <a:pos x="364" y="109"/>
                  </a:cxn>
                  <a:cxn ang="0">
                    <a:pos x="286" y="18"/>
                  </a:cxn>
                  <a:cxn ang="0">
                    <a:pos x="294" y="81"/>
                  </a:cxn>
                  <a:cxn ang="0">
                    <a:pos x="369" y="211"/>
                  </a:cxn>
                </a:cxnLst>
                <a:rect l="0" t="0" r="r" b="b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5737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7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0D6F64-6F3D-4BC2-BB61-A96B12373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648A-1966-4863-A03E-7AF01176E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8214B-4765-4D18-B41B-FF79E11A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C725-376F-4051-9E80-D6BF5BAAE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1DFD-3919-4FAA-875E-2C734FE2A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573A-95A4-4ECE-BDAD-138E7A6E8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5C77-FFFD-4A43-B440-32A96C06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442B-79B4-41FC-B099-9D13C2C9C4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60F3-943A-4328-9B44-8972861E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00AB-49AC-4A55-A0DA-CF63B63B6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7C4D-C392-4536-B64E-7028F697B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2ADE-79B1-454C-900D-97E1ACBA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71" cy="16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632"/>
              <a:ext cx="2870" cy="26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2" y="0"/>
              <a:ext cx="2871" cy="16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2" y="1632"/>
              <a:ext cx="2871" cy="26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92" y="2832"/>
              <a:ext cx="5376" cy="1152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 useBgFill="1"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84" y="461"/>
              <a:ext cx="5396" cy="2390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50" y="520"/>
              <a:ext cx="5264" cy="22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4" y="573"/>
              <a:ext cx="5173" cy="2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2586" y="0"/>
              <a:ext cx="562" cy="577"/>
              <a:chOff x="2586" y="0"/>
              <a:chExt cx="562" cy="577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2682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2586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2868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2772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3053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2957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1307"/>
              <a:ext cx="313" cy="667"/>
              <a:chOff x="0" y="1307"/>
              <a:chExt cx="313" cy="667"/>
            </a:xfrm>
          </p:grpSpPr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0" y="1862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0" y="1751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0" y="1640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0" y="1529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0" y="1418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0" y="1307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5442" y="1307"/>
              <a:ext cx="318" cy="637"/>
              <a:chOff x="5442" y="1307"/>
              <a:chExt cx="318" cy="637"/>
            </a:xfrm>
          </p:grpSpPr>
          <p:sp>
            <p:nvSpPr>
              <p:cNvPr id="16" name="Freeform 26"/>
              <p:cNvSpPr>
                <a:spLocks/>
              </p:cNvSpPr>
              <p:nvPr/>
            </p:nvSpPr>
            <p:spPr bwMode="auto">
              <a:xfrm>
                <a:off x="5442" y="1837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Freeform 27"/>
              <p:cNvSpPr>
                <a:spLocks/>
              </p:cNvSpPr>
              <p:nvPr/>
            </p:nvSpPr>
            <p:spPr bwMode="auto">
              <a:xfrm>
                <a:off x="5442" y="1731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5442" y="1625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9" name="Freeform 29"/>
              <p:cNvSpPr>
                <a:spLocks/>
              </p:cNvSpPr>
              <p:nvPr/>
            </p:nvSpPr>
            <p:spPr bwMode="auto">
              <a:xfrm>
                <a:off x="5442" y="1519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>
                <a:off x="5442" y="1413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1" name="Freeform 31"/>
              <p:cNvSpPr>
                <a:spLocks/>
              </p:cNvSpPr>
              <p:nvPr/>
            </p:nvSpPr>
            <p:spPr bwMode="auto">
              <a:xfrm>
                <a:off x="5442" y="1307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61472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fld id="{0A65BB17-577F-4751-9F70-35877A924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360E-01A8-48DA-A0A7-285D04A9A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CE99-C31F-4254-B036-68F38E042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CD85-B722-4BB1-8B66-679F8E7EE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4C18-93E6-4252-8E7C-632DF3A59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840D-600E-4B3F-B95B-CF7049E5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3BA9-26C0-41E9-80B9-59A3F4D7C4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ADF9-EDEE-47D5-8020-5FFCDE8C0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C071-9668-479A-A586-6473485F5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D3CD-955A-4AB3-A4B7-67FFE63FF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3465-E15B-452A-B919-B85EBCAD4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EC37-BF67-4484-949A-02E55E664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645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D04B0D-1126-44C2-85B4-16426D24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A599-371E-430B-9E83-F0595EE7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18BF-E3F5-4724-B5BA-C28BAF3C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0052-6AF7-413C-BFA5-CCF2037D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C8C3-E2DA-4C04-B271-58201A954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C8C5-ECD5-46B9-B887-B8B314AF2F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483D-F569-483C-B16D-F9183122E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E8E72-C516-4016-8CF9-D0A808A9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7E0-7BBC-42A9-AFA4-8FA73434E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3D775-864F-460F-8609-89A64F0D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5149C-950E-44AD-8514-AB4AE612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CF43-D0C4-4C86-BFF2-45485B73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6968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968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84CFF72-2148-47DC-98DF-90A35E52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C77F-81B9-4081-9849-2893EE7AE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85B8-5498-4638-955A-06C1CB829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7F48F-EBB7-4DC4-A5C6-BB4D0682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431D-DEE5-493D-972A-6E0BC0C701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23CC-24CC-450F-B267-D35B61097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FF94-C96C-4E27-802E-8B5E8594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7F4B-34E1-4A1B-81AE-E1F52906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9C0F-513F-445C-959F-7D88EF49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28B4-7AF0-4D7B-A0B4-F7DCEA7E3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B79B-3717-44C5-A537-6C0FC0938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F407-6895-432A-89D0-CD7FAB721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0FE8-0F87-4F99-84E8-96C9B5703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1D38-E815-4B6F-9232-5D407197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F9F-FFFF-496A-97D9-6E2B7933F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754C-E767-474F-A5B7-BAD1F699F2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F35E-06B9-4C04-B60B-0B7614DD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AA99-F6B7-4A80-8D9E-E51B57BF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0555-A7CB-46FD-8180-B43974ED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D3E0-DCF1-4F5C-BBCF-F1650FC8D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7333-8C40-4165-8EA7-723310562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A17-71A9-4675-9896-901EDCCC0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2DE0-B93C-425E-9881-B4A9610E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40F7-CECC-4C58-9C1B-430B2883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4163" y="358775"/>
            <a:ext cx="8577262" cy="6067425"/>
            <a:chOff x="179" y="226"/>
            <a:chExt cx="5403" cy="382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9" y="226"/>
              <a:ext cx="5403" cy="3822"/>
              <a:chOff x="179" y="226"/>
              <a:chExt cx="5403" cy="3822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white">
              <a:xfrm>
                <a:off x="179" y="2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white">
              <a:xfrm>
                <a:off x="179" y="3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white">
              <a:xfrm>
                <a:off x="179" y="51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white">
              <a:xfrm>
                <a:off x="179" y="65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white">
              <a:xfrm>
                <a:off x="179" y="80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white">
              <a:xfrm>
                <a:off x="179" y="94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white">
              <a:xfrm>
                <a:off x="179" y="109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white">
              <a:xfrm>
                <a:off x="179" y="123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white">
              <a:xfrm>
                <a:off x="179" y="137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white">
              <a:xfrm>
                <a:off x="179" y="152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white">
              <a:xfrm>
                <a:off x="179" y="166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white">
              <a:xfrm>
                <a:off x="179" y="181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white">
              <a:xfrm>
                <a:off x="179" y="195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white">
              <a:xfrm>
                <a:off x="179" y="209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white">
              <a:xfrm>
                <a:off x="179" y="224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white">
              <a:xfrm>
                <a:off x="179" y="238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white">
              <a:xfrm>
                <a:off x="179" y="253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white">
              <a:xfrm>
                <a:off x="179" y="267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white">
              <a:xfrm>
                <a:off x="179" y="281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white">
              <a:xfrm>
                <a:off x="179" y="296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white">
              <a:xfrm>
                <a:off x="179" y="310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white">
              <a:xfrm>
                <a:off x="179" y="325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white">
              <a:xfrm>
                <a:off x="179" y="339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white">
              <a:xfrm>
                <a:off x="179" y="353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white">
              <a:xfrm>
                <a:off x="179" y="368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white">
              <a:xfrm>
                <a:off x="179" y="38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white">
              <a:xfrm>
                <a:off x="179" y="39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31"/>
            <p:cNvSpPr>
              <a:spLocks noChangeArrowheads="1"/>
            </p:cNvSpPr>
            <p:nvPr/>
          </p:nvSpPr>
          <p:spPr bwMode="ltGray">
            <a:xfrm>
              <a:off x="336" y="960"/>
              <a:ext cx="5088" cy="2784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81952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FBD2-C4E3-4D74-9B84-4F62BB7C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F9AD-B608-4815-83FC-4A897F32B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A4A-F56F-47EF-A321-0425C47EDB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554C-EB84-462A-81A4-DC9C83EB3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9A12-8742-4559-B476-FDB4A2FAE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835F-D5A4-4028-AC34-31EB4B0F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8C7E-F5A2-4794-801D-B426E862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E573-AD9E-4EB1-ACCD-E395E1075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60D5-BB3A-4E48-BBF1-1080D374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E495B-DE54-4657-9704-6FE80F77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2127-F727-4981-A7B1-0F2968C5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81000"/>
            <a:ext cx="56784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E619-7D43-420A-A6C3-A95DD43E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7788" y="0"/>
            <a:ext cx="1144587" cy="3511550"/>
            <a:chOff x="49" y="0"/>
            <a:chExt cx="721" cy="22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9" y="0"/>
              <a:ext cx="674" cy="1776"/>
              <a:chOff x="49" y="0"/>
              <a:chExt cx="674" cy="1776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49" y="0"/>
                <a:ext cx="674" cy="177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ltGray">
              <a:xfrm>
                <a:off x="306" y="0"/>
                <a:ext cx="174" cy="177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bg2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1" y="1529"/>
              <a:ext cx="719" cy="683"/>
              <a:chOff x="51" y="1529"/>
              <a:chExt cx="719" cy="683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518" y="1805"/>
                <a:ext cx="251" cy="156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40" y="155"/>
                  </a:cxn>
                  <a:cxn ang="0">
                    <a:pos x="250" y="2"/>
                  </a:cxn>
                  <a:cxn ang="0">
                    <a:pos x="165" y="0"/>
                  </a:cxn>
                  <a:cxn ang="0">
                    <a:pos x="0" y="124"/>
                  </a:cxn>
                </a:cxnLst>
                <a:rect l="0" t="0" r="r" b="b"/>
                <a:pathLst>
                  <a:path w="251" h="156">
                    <a:moveTo>
                      <a:pt x="0" y="124"/>
                    </a:moveTo>
                    <a:lnTo>
                      <a:pt x="40" y="155"/>
                    </a:lnTo>
                    <a:lnTo>
                      <a:pt x="250" y="2"/>
                    </a:lnTo>
                    <a:lnTo>
                      <a:pt x="165" y="0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ltGray">
              <a:xfrm>
                <a:off x="51" y="1770"/>
                <a:ext cx="305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36"/>
                  </a:cxn>
                  <a:cxn ang="0">
                    <a:pos x="304" y="36"/>
                  </a:cxn>
                  <a:cxn ang="0">
                    <a:pos x="258" y="0"/>
                  </a:cxn>
                  <a:cxn ang="0">
                    <a:pos x="0" y="0"/>
                  </a:cxn>
                </a:cxnLst>
                <a:rect l="0" t="0" r="r" b="b"/>
                <a:pathLst>
                  <a:path w="305" h="37">
                    <a:moveTo>
                      <a:pt x="0" y="0"/>
                    </a:moveTo>
                    <a:lnTo>
                      <a:pt x="44" y="36"/>
                    </a:lnTo>
                    <a:lnTo>
                      <a:pt x="304" y="36"/>
                    </a:lnTo>
                    <a:lnTo>
                      <a:pt x="25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ltGray">
              <a:xfrm>
                <a:off x="306" y="1529"/>
                <a:ext cx="124" cy="278"/>
              </a:xfrm>
              <a:custGeom>
                <a:avLst/>
                <a:gdLst/>
                <a:ahLst/>
                <a:cxnLst>
                  <a:cxn ang="0">
                    <a:pos x="47" y="277"/>
                  </a:cxn>
                  <a:cxn ang="0">
                    <a:pos x="123" y="32"/>
                  </a:cxn>
                  <a:cxn ang="0">
                    <a:pos x="78" y="0"/>
                  </a:cxn>
                  <a:cxn ang="0">
                    <a:pos x="0" y="239"/>
                  </a:cxn>
                  <a:cxn ang="0">
                    <a:pos x="47" y="277"/>
                  </a:cxn>
                </a:cxnLst>
                <a:rect l="0" t="0" r="r" b="b"/>
                <a:pathLst>
                  <a:path w="124" h="278">
                    <a:moveTo>
                      <a:pt x="47" y="277"/>
                    </a:moveTo>
                    <a:lnTo>
                      <a:pt x="123" y="32"/>
                    </a:lnTo>
                    <a:lnTo>
                      <a:pt x="78" y="0"/>
                    </a:lnTo>
                    <a:lnTo>
                      <a:pt x="0" y="239"/>
                    </a:lnTo>
                    <a:lnTo>
                      <a:pt x="47" y="277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497" y="1770"/>
                <a:ext cx="273" cy="37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0" y="0"/>
                  </a:cxn>
                  <a:cxn ang="0">
                    <a:pos x="227" y="0"/>
                  </a:cxn>
                  <a:cxn ang="0">
                    <a:pos x="272" y="36"/>
                  </a:cxn>
                  <a:cxn ang="0">
                    <a:pos x="15" y="36"/>
                  </a:cxn>
                </a:cxnLst>
                <a:rect l="0" t="0" r="r" b="b"/>
                <a:pathLst>
                  <a:path w="273" h="37">
                    <a:moveTo>
                      <a:pt x="15" y="3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72" y="36"/>
                    </a:lnTo>
                    <a:lnTo>
                      <a:pt x="15" y="3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189" y="2021"/>
                <a:ext cx="249" cy="184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41" y="183"/>
                  </a:cxn>
                  <a:cxn ang="0">
                    <a:pos x="248" y="30"/>
                  </a:cxn>
                  <a:cxn ang="0">
                    <a:pos x="206" y="0"/>
                  </a:cxn>
                  <a:cxn ang="0">
                    <a:pos x="0" y="151"/>
                  </a:cxn>
                </a:cxnLst>
                <a:rect l="0" t="0" r="r" b="b"/>
                <a:pathLst>
                  <a:path w="249" h="184">
                    <a:moveTo>
                      <a:pt x="0" y="151"/>
                    </a:moveTo>
                    <a:lnTo>
                      <a:pt x="41" y="183"/>
                    </a:lnTo>
                    <a:lnTo>
                      <a:pt x="248" y="30"/>
                    </a:lnTo>
                    <a:lnTo>
                      <a:pt x="206" y="0"/>
                    </a:lnTo>
                    <a:lnTo>
                      <a:pt x="0" y="151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515" y="1929"/>
                <a:ext cx="120" cy="283"/>
              </a:xfrm>
              <a:custGeom>
                <a:avLst/>
                <a:gdLst/>
                <a:ahLst/>
                <a:cxnLst>
                  <a:cxn ang="0">
                    <a:pos x="67" y="229"/>
                  </a:cxn>
                  <a:cxn ang="0">
                    <a:pos x="119" y="282"/>
                  </a:cxn>
                  <a:cxn ang="0">
                    <a:pos x="43" y="32"/>
                  </a:cxn>
                  <a:cxn ang="0">
                    <a:pos x="0" y="0"/>
                  </a:cxn>
                  <a:cxn ang="0">
                    <a:pos x="67" y="229"/>
                  </a:cxn>
                </a:cxnLst>
                <a:rect l="0" t="0" r="r" b="b"/>
                <a:pathLst>
                  <a:path w="120" h="283">
                    <a:moveTo>
                      <a:pt x="67" y="229"/>
                    </a:moveTo>
                    <a:lnTo>
                      <a:pt x="119" y="282"/>
                    </a:lnTo>
                    <a:lnTo>
                      <a:pt x="43" y="32"/>
                    </a:lnTo>
                    <a:lnTo>
                      <a:pt x="0" y="0"/>
                    </a:lnTo>
                    <a:lnTo>
                      <a:pt x="67" y="229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184" y="1926"/>
                <a:ext cx="125" cy="279"/>
              </a:xfrm>
              <a:custGeom>
                <a:avLst/>
                <a:gdLst/>
                <a:ahLst/>
                <a:cxnLst>
                  <a:cxn ang="0">
                    <a:pos x="44" y="278"/>
                  </a:cxn>
                  <a:cxn ang="0">
                    <a:pos x="124" y="35"/>
                  </a:cxn>
                  <a:cxn ang="0">
                    <a:pos x="75" y="0"/>
                  </a:cxn>
                  <a:cxn ang="0">
                    <a:pos x="0" y="243"/>
                  </a:cxn>
                  <a:cxn ang="0">
                    <a:pos x="44" y="278"/>
                  </a:cxn>
                </a:cxnLst>
                <a:rect l="0" t="0" r="r" b="b"/>
                <a:pathLst>
                  <a:path w="125" h="279">
                    <a:moveTo>
                      <a:pt x="44" y="278"/>
                    </a:moveTo>
                    <a:lnTo>
                      <a:pt x="124" y="35"/>
                    </a:lnTo>
                    <a:lnTo>
                      <a:pt x="75" y="0"/>
                    </a:lnTo>
                    <a:lnTo>
                      <a:pt x="0" y="243"/>
                    </a:lnTo>
                    <a:lnTo>
                      <a:pt x="44" y="278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 useBgFill="1"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93" y="1561"/>
                <a:ext cx="588" cy="598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261" y="246"/>
                  </a:cxn>
                  <a:cxn ang="0">
                    <a:pos x="0" y="244"/>
                  </a:cxn>
                  <a:cxn ang="0">
                    <a:pos x="216" y="400"/>
                  </a:cxn>
                  <a:cxn ang="0">
                    <a:pos x="162" y="565"/>
                  </a:cxn>
                  <a:cxn ang="0">
                    <a:pos x="304" y="460"/>
                  </a:cxn>
                  <a:cxn ang="0">
                    <a:pos x="490" y="597"/>
                  </a:cxn>
                  <a:cxn ang="0">
                    <a:pos x="422" y="371"/>
                  </a:cxn>
                  <a:cxn ang="0">
                    <a:pos x="587" y="246"/>
                  </a:cxn>
                  <a:cxn ang="0">
                    <a:pos x="416" y="247"/>
                  </a:cxn>
                  <a:cxn ang="0">
                    <a:pos x="336" y="0"/>
                  </a:cxn>
                </a:cxnLst>
                <a:rect l="0" t="0" r="r" b="b"/>
                <a:pathLst>
                  <a:path w="588" h="598">
                    <a:moveTo>
                      <a:pt x="336" y="0"/>
                    </a:moveTo>
                    <a:lnTo>
                      <a:pt x="261" y="246"/>
                    </a:lnTo>
                    <a:lnTo>
                      <a:pt x="0" y="244"/>
                    </a:lnTo>
                    <a:lnTo>
                      <a:pt x="216" y="400"/>
                    </a:lnTo>
                    <a:lnTo>
                      <a:pt x="162" y="565"/>
                    </a:lnTo>
                    <a:lnTo>
                      <a:pt x="304" y="460"/>
                    </a:lnTo>
                    <a:lnTo>
                      <a:pt x="490" y="597"/>
                    </a:lnTo>
                    <a:lnTo>
                      <a:pt x="422" y="371"/>
                    </a:lnTo>
                    <a:lnTo>
                      <a:pt x="587" y="246"/>
                    </a:lnTo>
                    <a:lnTo>
                      <a:pt x="416" y="247"/>
                    </a:lnTo>
                    <a:lnTo>
                      <a:pt x="336" y="0"/>
                    </a:lnTo>
                  </a:path>
                </a:pathLst>
              </a:custGeom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8500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362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219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5F76-D72A-4F0A-B4AA-B318BC185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4E3A-4664-4BE3-9C0D-E649FFE3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45A8-6441-4241-8F65-6F16B7F0F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07A1-B9A8-45A8-9BFB-1978832EF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5B07-96DB-47CF-8F9E-34F16FEE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97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097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50DB-DB49-485E-9C81-9F9660BA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E5A4-AFDF-492E-8087-D4D70F56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C8FF-CA55-46AF-A1EE-F67E8F15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FE3A-FD1B-496B-888B-8465F76BC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1A81E-1A5C-4473-AC99-290AD40D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7C09E-78C8-467A-9F03-8F7E4E6D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426C-D557-42C2-BA65-BE6BCD4D2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943100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676900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C0A9-5FD6-4A4C-9405-7917C82DD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EF7E-40AB-4A4B-839C-3CFF5E97E1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350" y="615950"/>
            <a:ext cx="9118600" cy="6223000"/>
            <a:chOff x="4" y="388"/>
            <a:chExt cx="5744" cy="39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39" name="Oval 4"/>
              <p:cNvSpPr>
                <a:spLocks noChangeArrowheads="1"/>
              </p:cNvSpPr>
              <p:nvPr/>
            </p:nvSpPr>
            <p:spPr bwMode="grayWhite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40" name="Oval 5"/>
              <p:cNvSpPr>
                <a:spLocks noChangeArrowheads="1"/>
              </p:cNvSpPr>
              <p:nvPr/>
            </p:nvSpPr>
            <p:spPr bwMode="grayWhite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37" name="Oval 7"/>
              <p:cNvSpPr>
                <a:spLocks noChangeArrowheads="1"/>
              </p:cNvSpPr>
              <p:nvPr/>
            </p:nvSpPr>
            <p:spPr bwMode="grayWhite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grayWhite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875" y="3612"/>
              <a:ext cx="280" cy="280"/>
              <a:chOff x="3875" y="3612"/>
              <a:chExt cx="280" cy="280"/>
            </a:xfrm>
          </p:grpSpPr>
          <p:sp>
            <p:nvSpPr>
              <p:cNvPr id="35" name="Oval 10"/>
              <p:cNvSpPr>
                <a:spLocks noChangeArrowheads="1"/>
              </p:cNvSpPr>
              <p:nvPr/>
            </p:nvSpPr>
            <p:spPr bwMode="grayWhite">
              <a:xfrm>
                <a:off x="3875" y="3612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6" name="Oval 11"/>
              <p:cNvSpPr>
                <a:spLocks noChangeArrowheads="1"/>
              </p:cNvSpPr>
              <p:nvPr/>
            </p:nvSpPr>
            <p:spPr bwMode="grayWhite">
              <a:xfrm>
                <a:off x="3939" y="3676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grayWhite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grayWhite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grayWhite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White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460" y="388"/>
              <a:ext cx="424" cy="424"/>
              <a:chOff x="3460" y="388"/>
              <a:chExt cx="424" cy="424"/>
            </a:xfrm>
          </p:grpSpPr>
          <p:sp>
            <p:nvSpPr>
              <p:cNvPr id="29" name="Oval 19"/>
              <p:cNvSpPr>
                <a:spLocks noChangeArrowheads="1"/>
              </p:cNvSpPr>
              <p:nvPr/>
            </p:nvSpPr>
            <p:spPr bwMode="grayWhite">
              <a:xfrm>
                <a:off x="3460" y="388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grayWhite">
              <a:xfrm>
                <a:off x="3556" y="484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3220" y="580"/>
              <a:ext cx="232" cy="232"/>
              <a:chOff x="3220" y="580"/>
              <a:chExt cx="232" cy="232"/>
            </a:xfrm>
          </p:grpSpPr>
          <p:sp>
            <p:nvSpPr>
              <p:cNvPr id="27" name="Oval 22"/>
              <p:cNvSpPr>
                <a:spLocks noChangeArrowheads="1"/>
              </p:cNvSpPr>
              <p:nvPr/>
            </p:nvSpPr>
            <p:spPr bwMode="grayWhite">
              <a:xfrm>
                <a:off x="3220" y="58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grayWhite">
              <a:xfrm>
                <a:off x="3273" y="63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3892" y="388"/>
              <a:ext cx="232" cy="232"/>
              <a:chOff x="3892" y="388"/>
              <a:chExt cx="232" cy="232"/>
            </a:xfrm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grayWhite">
              <a:xfrm>
                <a:off x="3892" y="3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grayWhite">
              <a:xfrm>
                <a:off x="3945" y="4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23" name="Oval 28"/>
              <p:cNvSpPr>
                <a:spLocks noChangeArrowheads="1"/>
              </p:cNvSpPr>
              <p:nvPr/>
            </p:nvSpPr>
            <p:spPr bwMode="grayWhite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Oval 29"/>
              <p:cNvSpPr>
                <a:spLocks noChangeArrowheads="1"/>
              </p:cNvSpPr>
              <p:nvPr/>
            </p:nvSpPr>
            <p:spPr bwMode="grayWhite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21" name="Oval 31"/>
              <p:cNvSpPr>
                <a:spLocks noChangeArrowheads="1"/>
              </p:cNvSpPr>
              <p:nvPr/>
            </p:nvSpPr>
            <p:spPr bwMode="grayWhite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" name="Oval 32"/>
              <p:cNvSpPr>
                <a:spLocks noChangeArrowheads="1"/>
              </p:cNvSpPr>
              <p:nvPr/>
            </p:nvSpPr>
            <p:spPr bwMode="grayWhite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772" y="772"/>
              <a:ext cx="328" cy="328"/>
              <a:chOff x="772" y="772"/>
              <a:chExt cx="328" cy="328"/>
            </a:xfrm>
          </p:grpSpPr>
          <p:sp>
            <p:nvSpPr>
              <p:cNvPr id="19" name="Oval 34"/>
              <p:cNvSpPr>
                <a:spLocks noChangeArrowheads="1"/>
              </p:cNvSpPr>
              <p:nvPr/>
            </p:nvSpPr>
            <p:spPr bwMode="grayWhite">
              <a:xfrm>
                <a:off x="772" y="772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grayWhite">
              <a:xfrm>
                <a:off x="846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1108" y="868"/>
              <a:ext cx="232" cy="232"/>
              <a:chOff x="1108" y="868"/>
              <a:chExt cx="232" cy="232"/>
            </a:xfrm>
          </p:grpSpPr>
          <p:sp>
            <p:nvSpPr>
              <p:cNvPr id="17" name="Oval 37"/>
              <p:cNvSpPr>
                <a:spLocks noChangeArrowheads="1"/>
              </p:cNvSpPr>
              <p:nvPr/>
            </p:nvSpPr>
            <p:spPr bwMode="grayWhite">
              <a:xfrm>
                <a:off x="1108" y="86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Oval 38"/>
              <p:cNvSpPr>
                <a:spLocks noChangeArrowheads="1"/>
              </p:cNvSpPr>
              <p:nvPr/>
            </p:nvSpPr>
            <p:spPr bwMode="grayWhite">
              <a:xfrm>
                <a:off x="1161" y="92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1188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F68B-78B7-4B25-92D1-0BC1DB34D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BC23-13F6-48D5-A0D7-611D810CB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D82C-7970-4374-B6AC-BE914157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7935E-46C6-499C-9F50-0268F702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1AC7-3628-4397-9775-E0F76DF0F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F7CA-7670-4B0F-8AEA-3CAD4D7E6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CBA4-1DA0-4E97-B433-437A8ABB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B155-88A7-4802-975E-E338461D9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69575-C018-45FE-A31E-CA21BA254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BB54-0659-49D9-8E0B-C6F24AD3A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5635-4356-4B88-98EC-9D1CE35F9F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C74F-A711-4EAB-9F08-71124E23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6CBB97-4166-41A7-BEC7-42F032CA2D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139A-B286-4B8D-A481-0FB114B6C2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99996E-7BD9-4599-ABC3-91AB98B40C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DB8E26-ECE3-4215-91F4-F08D06239C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97BABE-AC85-4B6C-8066-7DD070D58D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7342-887B-4ED6-ADFC-785573351D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092FA5-A5DD-4FDB-998C-F24DB65EA0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2EC7-55D1-4A57-A10B-B15EA26F1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98B7-FF4F-4305-90C6-0A260F4CE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17269BA-20D4-4514-810D-C3A997D535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C4D3-C479-4BFD-9DFF-06C648440B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6DEB-1186-4BE3-8AF9-F209901B2B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30175" y="2468563"/>
            <a:ext cx="8864600" cy="1724025"/>
            <a:chOff x="82" y="1555"/>
            <a:chExt cx="5584" cy="1086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408" y="1702"/>
              <a:ext cx="2967" cy="50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07" y="87"/>
                </a:cxn>
                <a:cxn ang="0">
                  <a:pos x="442" y="54"/>
                </a:cxn>
                <a:cxn ang="0">
                  <a:pos x="640" y="36"/>
                </a:cxn>
                <a:cxn ang="0">
                  <a:pos x="897" y="18"/>
                </a:cxn>
                <a:cxn ang="0">
                  <a:pos x="1215" y="3"/>
                </a:cxn>
                <a:cxn ang="0">
                  <a:pos x="1392" y="0"/>
                </a:cxn>
                <a:cxn ang="0">
                  <a:pos x="1710" y="0"/>
                </a:cxn>
                <a:cxn ang="0">
                  <a:pos x="1997" y="12"/>
                </a:cxn>
                <a:cxn ang="0">
                  <a:pos x="2258" y="24"/>
                </a:cxn>
                <a:cxn ang="0">
                  <a:pos x="2493" y="42"/>
                </a:cxn>
                <a:cxn ang="0">
                  <a:pos x="2674" y="60"/>
                </a:cxn>
                <a:cxn ang="0">
                  <a:pos x="2828" y="81"/>
                </a:cxn>
                <a:cxn ang="0">
                  <a:pos x="2966" y="102"/>
                </a:cxn>
                <a:cxn ang="0">
                  <a:pos x="2966" y="504"/>
                </a:cxn>
                <a:cxn ang="0">
                  <a:pos x="2833" y="480"/>
                </a:cxn>
                <a:cxn ang="0">
                  <a:pos x="2563" y="441"/>
                </a:cxn>
                <a:cxn ang="0">
                  <a:pos x="2382" y="423"/>
                </a:cxn>
                <a:cxn ang="0">
                  <a:pos x="2134" y="405"/>
                </a:cxn>
                <a:cxn ang="0">
                  <a:pos x="1944" y="396"/>
                </a:cxn>
                <a:cxn ang="0">
                  <a:pos x="1746" y="387"/>
                </a:cxn>
                <a:cxn ang="0">
                  <a:pos x="1529" y="387"/>
                </a:cxn>
                <a:cxn ang="0">
                  <a:pos x="1295" y="387"/>
                </a:cxn>
                <a:cxn ang="0">
                  <a:pos x="1047" y="393"/>
                </a:cxn>
                <a:cxn ang="0">
                  <a:pos x="853" y="402"/>
                </a:cxn>
                <a:cxn ang="0">
                  <a:pos x="654" y="414"/>
                </a:cxn>
                <a:cxn ang="0">
                  <a:pos x="468" y="429"/>
                </a:cxn>
                <a:cxn ang="0">
                  <a:pos x="296" y="447"/>
                </a:cxn>
                <a:cxn ang="0">
                  <a:pos x="150" y="468"/>
                </a:cxn>
                <a:cxn ang="0">
                  <a:pos x="13" y="492"/>
                </a:cxn>
                <a:cxn ang="0">
                  <a:pos x="0" y="135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607" y="1808"/>
              <a:ext cx="823" cy="476"/>
            </a:xfrm>
            <a:custGeom>
              <a:avLst/>
              <a:gdLst/>
              <a:ahLst/>
              <a:cxnLst>
                <a:cxn ang="0">
                  <a:pos x="815" y="30"/>
                </a:cxn>
                <a:cxn ang="0">
                  <a:pos x="822" y="387"/>
                </a:cxn>
                <a:cxn ang="0">
                  <a:pos x="746" y="423"/>
                </a:cxn>
                <a:cxn ang="0">
                  <a:pos x="676" y="447"/>
                </a:cxn>
                <a:cxn ang="0">
                  <a:pos x="619" y="459"/>
                </a:cxn>
                <a:cxn ang="0">
                  <a:pos x="571" y="466"/>
                </a:cxn>
                <a:cxn ang="0">
                  <a:pos x="517" y="472"/>
                </a:cxn>
                <a:cxn ang="0">
                  <a:pos x="427" y="475"/>
                </a:cxn>
                <a:cxn ang="0">
                  <a:pos x="344" y="468"/>
                </a:cxn>
                <a:cxn ang="0">
                  <a:pos x="259" y="454"/>
                </a:cxn>
                <a:cxn ang="0">
                  <a:pos x="177" y="429"/>
                </a:cxn>
                <a:cxn ang="0">
                  <a:pos x="105" y="396"/>
                </a:cxn>
                <a:cxn ang="0">
                  <a:pos x="41" y="360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46" y="28"/>
                </a:cxn>
                <a:cxn ang="0">
                  <a:pos x="105" y="52"/>
                </a:cxn>
                <a:cxn ang="0">
                  <a:pos x="175" y="73"/>
                </a:cxn>
                <a:cxn ang="0">
                  <a:pos x="244" y="90"/>
                </a:cxn>
                <a:cxn ang="0">
                  <a:pos x="314" y="99"/>
                </a:cxn>
                <a:cxn ang="0">
                  <a:pos x="361" y="103"/>
                </a:cxn>
                <a:cxn ang="0">
                  <a:pos x="401" y="105"/>
                </a:cxn>
                <a:cxn ang="0">
                  <a:pos x="471" y="105"/>
                </a:cxn>
                <a:cxn ang="0">
                  <a:pos x="515" y="102"/>
                </a:cxn>
                <a:cxn ang="0">
                  <a:pos x="555" y="97"/>
                </a:cxn>
                <a:cxn ang="0">
                  <a:pos x="600" y="93"/>
                </a:cxn>
                <a:cxn ang="0">
                  <a:pos x="640" y="85"/>
                </a:cxn>
                <a:cxn ang="0">
                  <a:pos x="689" y="75"/>
                </a:cxn>
                <a:cxn ang="0">
                  <a:pos x="733" y="61"/>
                </a:cxn>
                <a:cxn ang="0">
                  <a:pos x="777" y="46"/>
                </a:cxn>
                <a:cxn ang="0">
                  <a:pos x="815" y="30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54" y="2266"/>
              <a:ext cx="551" cy="375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0" y="135"/>
                </a:cxn>
                <a:cxn ang="0">
                  <a:pos x="10" y="162"/>
                </a:cxn>
                <a:cxn ang="0">
                  <a:pos x="33" y="203"/>
                </a:cxn>
                <a:cxn ang="0">
                  <a:pos x="57" y="240"/>
                </a:cxn>
                <a:cxn ang="0">
                  <a:pos x="85" y="270"/>
                </a:cxn>
                <a:cxn ang="0">
                  <a:pos x="120" y="300"/>
                </a:cxn>
                <a:cxn ang="0">
                  <a:pos x="153" y="321"/>
                </a:cxn>
                <a:cxn ang="0">
                  <a:pos x="189" y="341"/>
                </a:cxn>
                <a:cxn ang="0">
                  <a:pos x="235" y="359"/>
                </a:cxn>
                <a:cxn ang="0">
                  <a:pos x="270" y="368"/>
                </a:cxn>
                <a:cxn ang="0">
                  <a:pos x="312" y="374"/>
                </a:cxn>
                <a:cxn ang="0">
                  <a:pos x="351" y="374"/>
                </a:cxn>
                <a:cxn ang="0">
                  <a:pos x="393" y="369"/>
                </a:cxn>
                <a:cxn ang="0">
                  <a:pos x="436" y="356"/>
                </a:cxn>
                <a:cxn ang="0">
                  <a:pos x="475" y="335"/>
                </a:cxn>
                <a:cxn ang="0">
                  <a:pos x="498" y="317"/>
                </a:cxn>
                <a:cxn ang="0">
                  <a:pos x="526" y="291"/>
                </a:cxn>
                <a:cxn ang="0">
                  <a:pos x="541" y="269"/>
                </a:cxn>
                <a:cxn ang="0">
                  <a:pos x="550" y="251"/>
                </a:cxn>
                <a:cxn ang="0">
                  <a:pos x="550" y="231"/>
                </a:cxn>
                <a:cxn ang="0">
                  <a:pos x="544" y="207"/>
                </a:cxn>
                <a:cxn ang="0">
                  <a:pos x="532" y="189"/>
                </a:cxn>
                <a:cxn ang="0">
                  <a:pos x="523" y="150"/>
                </a:cxn>
                <a:cxn ang="0">
                  <a:pos x="519" y="129"/>
                </a:cxn>
                <a:cxn ang="0">
                  <a:pos x="267" y="147"/>
                </a:cxn>
                <a:cxn ang="0">
                  <a:pos x="234" y="140"/>
                </a:cxn>
                <a:cxn ang="0">
                  <a:pos x="193" y="126"/>
                </a:cxn>
                <a:cxn ang="0">
                  <a:pos x="162" y="108"/>
                </a:cxn>
                <a:cxn ang="0">
                  <a:pos x="129" y="86"/>
                </a:cxn>
                <a:cxn ang="0">
                  <a:pos x="97" y="54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16" y="59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34" y="1809"/>
              <a:ext cx="475" cy="61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74" y="325"/>
                </a:cxn>
                <a:cxn ang="0">
                  <a:pos x="446" y="322"/>
                </a:cxn>
                <a:cxn ang="0">
                  <a:pos x="411" y="324"/>
                </a:cxn>
                <a:cxn ang="0">
                  <a:pos x="353" y="331"/>
                </a:cxn>
                <a:cxn ang="0">
                  <a:pos x="296" y="343"/>
                </a:cxn>
                <a:cxn ang="0">
                  <a:pos x="243" y="357"/>
                </a:cxn>
                <a:cxn ang="0">
                  <a:pos x="200" y="375"/>
                </a:cxn>
                <a:cxn ang="0">
                  <a:pos x="149" y="403"/>
                </a:cxn>
                <a:cxn ang="0">
                  <a:pos x="110" y="432"/>
                </a:cxn>
                <a:cxn ang="0">
                  <a:pos x="81" y="459"/>
                </a:cxn>
                <a:cxn ang="0">
                  <a:pos x="60" y="486"/>
                </a:cxn>
                <a:cxn ang="0">
                  <a:pos x="47" y="510"/>
                </a:cxn>
                <a:cxn ang="0">
                  <a:pos x="35" y="540"/>
                </a:cxn>
                <a:cxn ang="0">
                  <a:pos x="30" y="567"/>
                </a:cxn>
                <a:cxn ang="0">
                  <a:pos x="23" y="609"/>
                </a:cxn>
                <a:cxn ang="0">
                  <a:pos x="17" y="573"/>
                </a:cxn>
                <a:cxn ang="0">
                  <a:pos x="8" y="532"/>
                </a:cxn>
                <a:cxn ang="0">
                  <a:pos x="5" y="501"/>
                </a:cxn>
                <a:cxn ang="0">
                  <a:pos x="0" y="465"/>
                </a:cxn>
                <a:cxn ang="0">
                  <a:pos x="2" y="435"/>
                </a:cxn>
                <a:cxn ang="0">
                  <a:pos x="8" y="399"/>
                </a:cxn>
                <a:cxn ang="0">
                  <a:pos x="15" y="351"/>
                </a:cxn>
                <a:cxn ang="0">
                  <a:pos x="30" y="309"/>
                </a:cxn>
                <a:cxn ang="0">
                  <a:pos x="50" y="264"/>
                </a:cxn>
                <a:cxn ang="0">
                  <a:pos x="75" y="217"/>
                </a:cxn>
                <a:cxn ang="0">
                  <a:pos x="111" y="169"/>
                </a:cxn>
                <a:cxn ang="0">
                  <a:pos x="152" y="129"/>
                </a:cxn>
                <a:cxn ang="0">
                  <a:pos x="188" y="97"/>
                </a:cxn>
                <a:cxn ang="0">
                  <a:pos x="233" y="67"/>
                </a:cxn>
                <a:cxn ang="0">
                  <a:pos x="279" y="45"/>
                </a:cxn>
                <a:cxn ang="0">
                  <a:pos x="333" y="24"/>
                </a:cxn>
                <a:cxn ang="0">
                  <a:pos x="380" y="12"/>
                </a:cxn>
                <a:cxn ang="0">
                  <a:pos x="435" y="4"/>
                </a:cxn>
                <a:cxn ang="0">
                  <a:pos x="474" y="0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6" y="2207"/>
              <a:ext cx="319" cy="316"/>
            </a:xfrm>
            <a:custGeom>
              <a:avLst/>
              <a:gdLst/>
              <a:ahLst/>
              <a:cxnLst>
                <a:cxn ang="0">
                  <a:pos x="317" y="305"/>
                </a:cxn>
                <a:cxn ang="0">
                  <a:pos x="315" y="281"/>
                </a:cxn>
                <a:cxn ang="0">
                  <a:pos x="306" y="260"/>
                </a:cxn>
                <a:cxn ang="0">
                  <a:pos x="299" y="243"/>
                </a:cxn>
                <a:cxn ang="0">
                  <a:pos x="294" y="215"/>
                </a:cxn>
                <a:cxn ang="0">
                  <a:pos x="288" y="179"/>
                </a:cxn>
                <a:cxn ang="0">
                  <a:pos x="284" y="140"/>
                </a:cxn>
                <a:cxn ang="0">
                  <a:pos x="281" y="104"/>
                </a:cxn>
                <a:cxn ang="0">
                  <a:pos x="279" y="75"/>
                </a:cxn>
                <a:cxn ang="0">
                  <a:pos x="278" y="48"/>
                </a:cxn>
                <a:cxn ang="0">
                  <a:pos x="270" y="33"/>
                </a:cxn>
                <a:cxn ang="0">
                  <a:pos x="255" y="18"/>
                </a:cxn>
                <a:cxn ang="0">
                  <a:pos x="240" y="11"/>
                </a:cxn>
                <a:cxn ang="0">
                  <a:pos x="216" y="3"/>
                </a:cxn>
                <a:cxn ang="0">
                  <a:pos x="189" y="0"/>
                </a:cxn>
                <a:cxn ang="0">
                  <a:pos x="147" y="0"/>
                </a:cxn>
                <a:cxn ang="0">
                  <a:pos x="110" y="3"/>
                </a:cxn>
                <a:cxn ang="0">
                  <a:pos x="74" y="11"/>
                </a:cxn>
                <a:cxn ang="0">
                  <a:pos x="41" y="24"/>
                </a:cxn>
                <a:cxn ang="0">
                  <a:pos x="20" y="39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5" y="99"/>
                </a:cxn>
                <a:cxn ang="0">
                  <a:pos x="15" y="116"/>
                </a:cxn>
                <a:cxn ang="0">
                  <a:pos x="23" y="137"/>
                </a:cxn>
                <a:cxn ang="0">
                  <a:pos x="27" y="165"/>
                </a:cxn>
                <a:cxn ang="0">
                  <a:pos x="30" y="195"/>
                </a:cxn>
                <a:cxn ang="0">
                  <a:pos x="35" y="222"/>
                </a:cxn>
                <a:cxn ang="0">
                  <a:pos x="36" y="260"/>
                </a:cxn>
                <a:cxn ang="0">
                  <a:pos x="38" y="293"/>
                </a:cxn>
                <a:cxn ang="0">
                  <a:pos x="38" y="315"/>
                </a:cxn>
                <a:cxn ang="0">
                  <a:pos x="48" y="288"/>
                </a:cxn>
                <a:cxn ang="0">
                  <a:pos x="68" y="275"/>
                </a:cxn>
                <a:cxn ang="0">
                  <a:pos x="86" y="267"/>
                </a:cxn>
                <a:cxn ang="0">
                  <a:pos x="108" y="261"/>
                </a:cxn>
                <a:cxn ang="0">
                  <a:pos x="143" y="254"/>
                </a:cxn>
                <a:cxn ang="0">
                  <a:pos x="177" y="252"/>
                </a:cxn>
                <a:cxn ang="0">
                  <a:pos x="197" y="252"/>
                </a:cxn>
                <a:cxn ang="0">
                  <a:pos x="228" y="255"/>
                </a:cxn>
                <a:cxn ang="0">
                  <a:pos x="264" y="263"/>
                </a:cxn>
                <a:cxn ang="0">
                  <a:pos x="287" y="272"/>
                </a:cxn>
                <a:cxn ang="0">
                  <a:pos x="302" y="282"/>
                </a:cxn>
                <a:cxn ang="0">
                  <a:pos x="318" y="29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101" y="2271"/>
              <a:ext cx="551" cy="370"/>
            </a:xfrm>
            <a:custGeom>
              <a:avLst/>
              <a:gdLst/>
              <a:ahLst/>
              <a:cxnLst>
                <a:cxn ang="0">
                  <a:pos x="534" y="54"/>
                </a:cxn>
                <a:cxn ang="0">
                  <a:pos x="550" y="130"/>
                </a:cxn>
                <a:cxn ang="0">
                  <a:pos x="540" y="157"/>
                </a:cxn>
                <a:cxn ang="0">
                  <a:pos x="517" y="198"/>
                </a:cxn>
                <a:cxn ang="0">
                  <a:pos x="493" y="235"/>
                </a:cxn>
                <a:cxn ang="0">
                  <a:pos x="465" y="265"/>
                </a:cxn>
                <a:cxn ang="0">
                  <a:pos x="430" y="295"/>
                </a:cxn>
                <a:cxn ang="0">
                  <a:pos x="397" y="316"/>
                </a:cxn>
                <a:cxn ang="0">
                  <a:pos x="361" y="336"/>
                </a:cxn>
                <a:cxn ang="0">
                  <a:pos x="315" y="354"/>
                </a:cxn>
                <a:cxn ang="0">
                  <a:pos x="280" y="363"/>
                </a:cxn>
                <a:cxn ang="0">
                  <a:pos x="238" y="369"/>
                </a:cxn>
                <a:cxn ang="0">
                  <a:pos x="199" y="369"/>
                </a:cxn>
                <a:cxn ang="0">
                  <a:pos x="157" y="364"/>
                </a:cxn>
                <a:cxn ang="0">
                  <a:pos x="114" y="351"/>
                </a:cxn>
                <a:cxn ang="0">
                  <a:pos x="75" y="330"/>
                </a:cxn>
                <a:cxn ang="0">
                  <a:pos x="52" y="312"/>
                </a:cxn>
                <a:cxn ang="0">
                  <a:pos x="24" y="286"/>
                </a:cxn>
                <a:cxn ang="0">
                  <a:pos x="9" y="264"/>
                </a:cxn>
                <a:cxn ang="0">
                  <a:pos x="0" y="246"/>
                </a:cxn>
                <a:cxn ang="0">
                  <a:pos x="0" y="226"/>
                </a:cxn>
                <a:cxn ang="0">
                  <a:pos x="6" y="202"/>
                </a:cxn>
                <a:cxn ang="0">
                  <a:pos x="18" y="184"/>
                </a:cxn>
                <a:cxn ang="0">
                  <a:pos x="27" y="145"/>
                </a:cxn>
                <a:cxn ang="0">
                  <a:pos x="31" y="124"/>
                </a:cxn>
                <a:cxn ang="0">
                  <a:pos x="283" y="142"/>
                </a:cxn>
                <a:cxn ang="0">
                  <a:pos x="316" y="135"/>
                </a:cxn>
                <a:cxn ang="0">
                  <a:pos x="357" y="121"/>
                </a:cxn>
                <a:cxn ang="0">
                  <a:pos x="388" y="103"/>
                </a:cxn>
                <a:cxn ang="0">
                  <a:pos x="421" y="81"/>
                </a:cxn>
                <a:cxn ang="0">
                  <a:pos x="453" y="49"/>
                </a:cxn>
                <a:cxn ang="0">
                  <a:pos x="472" y="22"/>
                </a:cxn>
                <a:cxn ang="0">
                  <a:pos x="486" y="0"/>
                </a:cxn>
                <a:cxn ang="0">
                  <a:pos x="534" y="54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191" y="1809"/>
              <a:ext cx="475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5"/>
                </a:cxn>
                <a:cxn ang="0">
                  <a:pos x="28" y="322"/>
                </a:cxn>
                <a:cxn ang="0">
                  <a:pos x="63" y="324"/>
                </a:cxn>
                <a:cxn ang="0">
                  <a:pos x="121" y="331"/>
                </a:cxn>
                <a:cxn ang="0">
                  <a:pos x="178" y="343"/>
                </a:cxn>
                <a:cxn ang="0">
                  <a:pos x="231" y="357"/>
                </a:cxn>
                <a:cxn ang="0">
                  <a:pos x="274" y="375"/>
                </a:cxn>
                <a:cxn ang="0">
                  <a:pos x="325" y="403"/>
                </a:cxn>
                <a:cxn ang="0">
                  <a:pos x="364" y="432"/>
                </a:cxn>
                <a:cxn ang="0">
                  <a:pos x="393" y="459"/>
                </a:cxn>
                <a:cxn ang="0">
                  <a:pos x="414" y="486"/>
                </a:cxn>
                <a:cxn ang="0">
                  <a:pos x="427" y="510"/>
                </a:cxn>
                <a:cxn ang="0">
                  <a:pos x="439" y="540"/>
                </a:cxn>
                <a:cxn ang="0">
                  <a:pos x="444" y="567"/>
                </a:cxn>
                <a:cxn ang="0">
                  <a:pos x="451" y="609"/>
                </a:cxn>
                <a:cxn ang="0">
                  <a:pos x="457" y="573"/>
                </a:cxn>
                <a:cxn ang="0">
                  <a:pos x="466" y="532"/>
                </a:cxn>
                <a:cxn ang="0">
                  <a:pos x="469" y="501"/>
                </a:cxn>
                <a:cxn ang="0">
                  <a:pos x="474" y="465"/>
                </a:cxn>
                <a:cxn ang="0">
                  <a:pos x="472" y="435"/>
                </a:cxn>
                <a:cxn ang="0">
                  <a:pos x="466" y="399"/>
                </a:cxn>
                <a:cxn ang="0">
                  <a:pos x="459" y="351"/>
                </a:cxn>
                <a:cxn ang="0">
                  <a:pos x="444" y="309"/>
                </a:cxn>
                <a:cxn ang="0">
                  <a:pos x="424" y="264"/>
                </a:cxn>
                <a:cxn ang="0">
                  <a:pos x="399" y="217"/>
                </a:cxn>
                <a:cxn ang="0">
                  <a:pos x="363" y="169"/>
                </a:cxn>
                <a:cxn ang="0">
                  <a:pos x="322" y="129"/>
                </a:cxn>
                <a:cxn ang="0">
                  <a:pos x="286" y="97"/>
                </a:cxn>
                <a:cxn ang="0">
                  <a:pos x="241" y="67"/>
                </a:cxn>
                <a:cxn ang="0">
                  <a:pos x="195" y="45"/>
                </a:cxn>
                <a:cxn ang="0">
                  <a:pos x="141" y="24"/>
                </a:cxn>
                <a:cxn ang="0">
                  <a:pos x="94" y="12"/>
                </a:cxn>
                <a:cxn ang="0">
                  <a:pos x="39" y="4"/>
                </a:cxn>
                <a:cxn ang="0">
                  <a:pos x="0" y="0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371" y="1809"/>
              <a:ext cx="832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84" y="414"/>
                </a:cxn>
                <a:cxn ang="0">
                  <a:pos x="153" y="435"/>
                </a:cxn>
                <a:cxn ang="0">
                  <a:pos x="210" y="447"/>
                </a:cxn>
                <a:cxn ang="0">
                  <a:pos x="258" y="454"/>
                </a:cxn>
                <a:cxn ang="0">
                  <a:pos x="312" y="460"/>
                </a:cxn>
                <a:cxn ang="0">
                  <a:pos x="402" y="463"/>
                </a:cxn>
                <a:cxn ang="0">
                  <a:pos x="485" y="456"/>
                </a:cxn>
                <a:cxn ang="0">
                  <a:pos x="570" y="442"/>
                </a:cxn>
                <a:cxn ang="0">
                  <a:pos x="652" y="417"/>
                </a:cxn>
                <a:cxn ang="0">
                  <a:pos x="724" y="384"/>
                </a:cxn>
                <a:cxn ang="0">
                  <a:pos x="784" y="339"/>
                </a:cxn>
                <a:cxn ang="0">
                  <a:pos x="829" y="322"/>
                </a:cxn>
                <a:cxn ang="0">
                  <a:pos x="831" y="3"/>
                </a:cxn>
                <a:cxn ang="0">
                  <a:pos x="786" y="10"/>
                </a:cxn>
                <a:cxn ang="0">
                  <a:pos x="726" y="33"/>
                </a:cxn>
                <a:cxn ang="0">
                  <a:pos x="654" y="61"/>
                </a:cxn>
                <a:cxn ang="0">
                  <a:pos x="585" y="78"/>
                </a:cxn>
                <a:cxn ang="0">
                  <a:pos x="515" y="87"/>
                </a:cxn>
                <a:cxn ang="0">
                  <a:pos x="468" y="91"/>
                </a:cxn>
                <a:cxn ang="0">
                  <a:pos x="428" y="93"/>
                </a:cxn>
                <a:cxn ang="0">
                  <a:pos x="358" y="93"/>
                </a:cxn>
                <a:cxn ang="0">
                  <a:pos x="314" y="90"/>
                </a:cxn>
                <a:cxn ang="0">
                  <a:pos x="274" y="85"/>
                </a:cxn>
                <a:cxn ang="0">
                  <a:pos x="229" y="81"/>
                </a:cxn>
                <a:cxn ang="0">
                  <a:pos x="190" y="73"/>
                </a:cxn>
                <a:cxn ang="0">
                  <a:pos x="140" y="63"/>
                </a:cxn>
                <a:cxn ang="0">
                  <a:pos x="96" y="49"/>
                </a:cxn>
                <a:cxn ang="0">
                  <a:pos x="49" y="27"/>
                </a:cxn>
                <a:cxn ang="0">
                  <a:pos x="0" y="0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217" y="2341"/>
              <a:ext cx="156" cy="13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4" y="22"/>
                </a:cxn>
                <a:cxn ang="0">
                  <a:pos x="152" y="51"/>
                </a:cxn>
                <a:cxn ang="0">
                  <a:pos x="155" y="78"/>
                </a:cxn>
                <a:cxn ang="0">
                  <a:pos x="155" y="93"/>
                </a:cxn>
                <a:cxn ang="0">
                  <a:pos x="146" y="111"/>
                </a:cxn>
                <a:cxn ang="0">
                  <a:pos x="126" y="120"/>
                </a:cxn>
                <a:cxn ang="0">
                  <a:pos x="105" y="126"/>
                </a:cxn>
                <a:cxn ang="0">
                  <a:pos x="86" y="129"/>
                </a:cxn>
                <a:cxn ang="0">
                  <a:pos x="69" y="129"/>
                </a:cxn>
                <a:cxn ang="0">
                  <a:pos x="41" y="124"/>
                </a:cxn>
                <a:cxn ang="0">
                  <a:pos x="21" y="118"/>
                </a:cxn>
                <a:cxn ang="0">
                  <a:pos x="9" y="109"/>
                </a:cxn>
                <a:cxn ang="0">
                  <a:pos x="2" y="100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13"/>
                </a:cxn>
                <a:cxn ang="0">
                  <a:pos x="83" y="0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23" y="2331"/>
              <a:ext cx="156" cy="1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1" y="22"/>
                </a:cxn>
                <a:cxn ang="0">
                  <a:pos x="3" y="51"/>
                </a:cxn>
                <a:cxn ang="0">
                  <a:pos x="0" y="78"/>
                </a:cxn>
                <a:cxn ang="0">
                  <a:pos x="0" y="93"/>
                </a:cxn>
                <a:cxn ang="0">
                  <a:pos x="9" y="111"/>
                </a:cxn>
                <a:cxn ang="0">
                  <a:pos x="29" y="120"/>
                </a:cxn>
                <a:cxn ang="0">
                  <a:pos x="50" y="126"/>
                </a:cxn>
                <a:cxn ang="0">
                  <a:pos x="69" y="129"/>
                </a:cxn>
                <a:cxn ang="0">
                  <a:pos x="86" y="129"/>
                </a:cxn>
                <a:cxn ang="0">
                  <a:pos x="114" y="124"/>
                </a:cxn>
                <a:cxn ang="0">
                  <a:pos x="134" y="118"/>
                </a:cxn>
                <a:cxn ang="0">
                  <a:pos x="146" y="109"/>
                </a:cxn>
                <a:cxn ang="0">
                  <a:pos x="153" y="100"/>
                </a:cxn>
                <a:cxn ang="0">
                  <a:pos x="155" y="87"/>
                </a:cxn>
                <a:cxn ang="0">
                  <a:pos x="153" y="67"/>
                </a:cxn>
                <a:cxn ang="0">
                  <a:pos x="146" y="13"/>
                </a:cxn>
                <a:cxn ang="0">
                  <a:pos x="72" y="0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95" y="2346"/>
              <a:ext cx="88" cy="82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76" y="0"/>
                </a:cxn>
                <a:cxn ang="0">
                  <a:pos x="33" y="5"/>
                </a:cxn>
                <a:cxn ang="0">
                  <a:pos x="0" y="9"/>
                </a:cxn>
                <a:cxn ang="0">
                  <a:pos x="9" y="81"/>
                </a:cxn>
                <a:cxn ang="0">
                  <a:pos x="12" y="64"/>
                </a:cxn>
                <a:cxn ang="0">
                  <a:pos x="22" y="52"/>
                </a:cxn>
                <a:cxn ang="0">
                  <a:pos x="40" y="48"/>
                </a:cxn>
                <a:cxn ang="0">
                  <a:pos x="60" y="49"/>
                </a:cxn>
                <a:cxn ang="0">
                  <a:pos x="76" y="57"/>
                </a:cxn>
                <a:cxn ang="0">
                  <a:pos x="87" y="75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356" y="1555"/>
              <a:ext cx="2967" cy="50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07" y="87"/>
                </a:cxn>
                <a:cxn ang="0">
                  <a:pos x="442" y="54"/>
                </a:cxn>
                <a:cxn ang="0">
                  <a:pos x="640" y="36"/>
                </a:cxn>
                <a:cxn ang="0">
                  <a:pos x="897" y="18"/>
                </a:cxn>
                <a:cxn ang="0">
                  <a:pos x="1215" y="3"/>
                </a:cxn>
                <a:cxn ang="0">
                  <a:pos x="1392" y="0"/>
                </a:cxn>
                <a:cxn ang="0">
                  <a:pos x="1710" y="0"/>
                </a:cxn>
                <a:cxn ang="0">
                  <a:pos x="1997" y="12"/>
                </a:cxn>
                <a:cxn ang="0">
                  <a:pos x="2258" y="24"/>
                </a:cxn>
                <a:cxn ang="0">
                  <a:pos x="2493" y="42"/>
                </a:cxn>
                <a:cxn ang="0">
                  <a:pos x="2674" y="60"/>
                </a:cxn>
                <a:cxn ang="0">
                  <a:pos x="2828" y="81"/>
                </a:cxn>
                <a:cxn ang="0">
                  <a:pos x="2966" y="102"/>
                </a:cxn>
                <a:cxn ang="0">
                  <a:pos x="2966" y="504"/>
                </a:cxn>
                <a:cxn ang="0">
                  <a:pos x="2833" y="480"/>
                </a:cxn>
                <a:cxn ang="0">
                  <a:pos x="2563" y="441"/>
                </a:cxn>
                <a:cxn ang="0">
                  <a:pos x="2382" y="423"/>
                </a:cxn>
                <a:cxn ang="0">
                  <a:pos x="2134" y="405"/>
                </a:cxn>
                <a:cxn ang="0">
                  <a:pos x="1944" y="396"/>
                </a:cxn>
                <a:cxn ang="0">
                  <a:pos x="1746" y="387"/>
                </a:cxn>
                <a:cxn ang="0">
                  <a:pos x="1529" y="387"/>
                </a:cxn>
                <a:cxn ang="0">
                  <a:pos x="1295" y="387"/>
                </a:cxn>
                <a:cxn ang="0">
                  <a:pos x="1047" y="393"/>
                </a:cxn>
                <a:cxn ang="0">
                  <a:pos x="853" y="402"/>
                </a:cxn>
                <a:cxn ang="0">
                  <a:pos x="654" y="414"/>
                </a:cxn>
                <a:cxn ang="0">
                  <a:pos x="468" y="429"/>
                </a:cxn>
                <a:cxn ang="0">
                  <a:pos x="296" y="447"/>
                </a:cxn>
                <a:cxn ang="0">
                  <a:pos x="150" y="468"/>
                </a:cxn>
                <a:cxn ang="0">
                  <a:pos x="13" y="492"/>
                </a:cxn>
                <a:cxn ang="0">
                  <a:pos x="0" y="135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55" y="1661"/>
              <a:ext cx="823" cy="476"/>
            </a:xfrm>
            <a:custGeom>
              <a:avLst/>
              <a:gdLst/>
              <a:ahLst/>
              <a:cxnLst>
                <a:cxn ang="0">
                  <a:pos x="815" y="30"/>
                </a:cxn>
                <a:cxn ang="0">
                  <a:pos x="822" y="387"/>
                </a:cxn>
                <a:cxn ang="0">
                  <a:pos x="746" y="423"/>
                </a:cxn>
                <a:cxn ang="0">
                  <a:pos x="676" y="447"/>
                </a:cxn>
                <a:cxn ang="0">
                  <a:pos x="619" y="459"/>
                </a:cxn>
                <a:cxn ang="0">
                  <a:pos x="571" y="466"/>
                </a:cxn>
                <a:cxn ang="0">
                  <a:pos x="517" y="472"/>
                </a:cxn>
                <a:cxn ang="0">
                  <a:pos x="427" y="475"/>
                </a:cxn>
                <a:cxn ang="0">
                  <a:pos x="344" y="468"/>
                </a:cxn>
                <a:cxn ang="0">
                  <a:pos x="259" y="454"/>
                </a:cxn>
                <a:cxn ang="0">
                  <a:pos x="177" y="429"/>
                </a:cxn>
                <a:cxn ang="0">
                  <a:pos x="105" y="396"/>
                </a:cxn>
                <a:cxn ang="0">
                  <a:pos x="41" y="360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46" y="28"/>
                </a:cxn>
                <a:cxn ang="0">
                  <a:pos x="105" y="52"/>
                </a:cxn>
                <a:cxn ang="0">
                  <a:pos x="175" y="73"/>
                </a:cxn>
                <a:cxn ang="0">
                  <a:pos x="244" y="90"/>
                </a:cxn>
                <a:cxn ang="0">
                  <a:pos x="314" y="99"/>
                </a:cxn>
                <a:cxn ang="0">
                  <a:pos x="361" y="103"/>
                </a:cxn>
                <a:cxn ang="0">
                  <a:pos x="401" y="105"/>
                </a:cxn>
                <a:cxn ang="0">
                  <a:pos x="471" y="105"/>
                </a:cxn>
                <a:cxn ang="0">
                  <a:pos x="515" y="102"/>
                </a:cxn>
                <a:cxn ang="0">
                  <a:pos x="555" y="97"/>
                </a:cxn>
                <a:cxn ang="0">
                  <a:pos x="600" y="93"/>
                </a:cxn>
                <a:cxn ang="0">
                  <a:pos x="640" y="85"/>
                </a:cxn>
                <a:cxn ang="0">
                  <a:pos x="689" y="75"/>
                </a:cxn>
                <a:cxn ang="0">
                  <a:pos x="733" y="61"/>
                </a:cxn>
                <a:cxn ang="0">
                  <a:pos x="777" y="46"/>
                </a:cxn>
                <a:cxn ang="0">
                  <a:pos x="815" y="30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02" y="2119"/>
              <a:ext cx="551" cy="375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0" y="135"/>
                </a:cxn>
                <a:cxn ang="0">
                  <a:pos x="10" y="162"/>
                </a:cxn>
                <a:cxn ang="0">
                  <a:pos x="33" y="203"/>
                </a:cxn>
                <a:cxn ang="0">
                  <a:pos x="57" y="240"/>
                </a:cxn>
                <a:cxn ang="0">
                  <a:pos x="85" y="270"/>
                </a:cxn>
                <a:cxn ang="0">
                  <a:pos x="120" y="300"/>
                </a:cxn>
                <a:cxn ang="0">
                  <a:pos x="153" y="321"/>
                </a:cxn>
                <a:cxn ang="0">
                  <a:pos x="189" y="341"/>
                </a:cxn>
                <a:cxn ang="0">
                  <a:pos x="235" y="359"/>
                </a:cxn>
                <a:cxn ang="0">
                  <a:pos x="270" y="368"/>
                </a:cxn>
                <a:cxn ang="0">
                  <a:pos x="312" y="374"/>
                </a:cxn>
                <a:cxn ang="0">
                  <a:pos x="351" y="374"/>
                </a:cxn>
                <a:cxn ang="0">
                  <a:pos x="393" y="369"/>
                </a:cxn>
                <a:cxn ang="0">
                  <a:pos x="436" y="356"/>
                </a:cxn>
                <a:cxn ang="0">
                  <a:pos x="475" y="335"/>
                </a:cxn>
                <a:cxn ang="0">
                  <a:pos x="498" y="317"/>
                </a:cxn>
                <a:cxn ang="0">
                  <a:pos x="526" y="291"/>
                </a:cxn>
                <a:cxn ang="0">
                  <a:pos x="541" y="269"/>
                </a:cxn>
                <a:cxn ang="0">
                  <a:pos x="550" y="251"/>
                </a:cxn>
                <a:cxn ang="0">
                  <a:pos x="550" y="231"/>
                </a:cxn>
                <a:cxn ang="0">
                  <a:pos x="544" y="207"/>
                </a:cxn>
                <a:cxn ang="0">
                  <a:pos x="532" y="189"/>
                </a:cxn>
                <a:cxn ang="0">
                  <a:pos x="523" y="150"/>
                </a:cxn>
                <a:cxn ang="0">
                  <a:pos x="519" y="129"/>
                </a:cxn>
                <a:cxn ang="0">
                  <a:pos x="267" y="147"/>
                </a:cxn>
                <a:cxn ang="0">
                  <a:pos x="234" y="140"/>
                </a:cxn>
                <a:cxn ang="0">
                  <a:pos x="193" y="126"/>
                </a:cxn>
                <a:cxn ang="0">
                  <a:pos x="162" y="108"/>
                </a:cxn>
                <a:cxn ang="0">
                  <a:pos x="129" y="86"/>
                </a:cxn>
                <a:cxn ang="0">
                  <a:pos x="97" y="54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16" y="59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gradFill rotWithShape="0">
              <a:gsLst>
                <a:gs pos="0">
                  <a:srgbClr val="AF9F87"/>
                </a:gs>
                <a:gs pos="100000">
                  <a:srgbClr val="E4E0C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82" y="1662"/>
              <a:ext cx="475" cy="61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74" y="325"/>
                </a:cxn>
                <a:cxn ang="0">
                  <a:pos x="446" y="322"/>
                </a:cxn>
                <a:cxn ang="0">
                  <a:pos x="411" y="324"/>
                </a:cxn>
                <a:cxn ang="0">
                  <a:pos x="353" y="331"/>
                </a:cxn>
                <a:cxn ang="0">
                  <a:pos x="296" y="343"/>
                </a:cxn>
                <a:cxn ang="0">
                  <a:pos x="243" y="357"/>
                </a:cxn>
                <a:cxn ang="0">
                  <a:pos x="200" y="375"/>
                </a:cxn>
                <a:cxn ang="0">
                  <a:pos x="149" y="403"/>
                </a:cxn>
                <a:cxn ang="0">
                  <a:pos x="110" y="432"/>
                </a:cxn>
                <a:cxn ang="0">
                  <a:pos x="81" y="459"/>
                </a:cxn>
                <a:cxn ang="0">
                  <a:pos x="60" y="486"/>
                </a:cxn>
                <a:cxn ang="0">
                  <a:pos x="47" y="510"/>
                </a:cxn>
                <a:cxn ang="0">
                  <a:pos x="35" y="540"/>
                </a:cxn>
                <a:cxn ang="0">
                  <a:pos x="30" y="567"/>
                </a:cxn>
                <a:cxn ang="0">
                  <a:pos x="23" y="609"/>
                </a:cxn>
                <a:cxn ang="0">
                  <a:pos x="17" y="573"/>
                </a:cxn>
                <a:cxn ang="0">
                  <a:pos x="8" y="532"/>
                </a:cxn>
                <a:cxn ang="0">
                  <a:pos x="5" y="501"/>
                </a:cxn>
                <a:cxn ang="0">
                  <a:pos x="0" y="465"/>
                </a:cxn>
                <a:cxn ang="0">
                  <a:pos x="2" y="435"/>
                </a:cxn>
                <a:cxn ang="0">
                  <a:pos x="8" y="399"/>
                </a:cxn>
                <a:cxn ang="0">
                  <a:pos x="15" y="351"/>
                </a:cxn>
                <a:cxn ang="0">
                  <a:pos x="30" y="309"/>
                </a:cxn>
                <a:cxn ang="0">
                  <a:pos x="50" y="264"/>
                </a:cxn>
                <a:cxn ang="0">
                  <a:pos x="75" y="217"/>
                </a:cxn>
                <a:cxn ang="0">
                  <a:pos x="111" y="169"/>
                </a:cxn>
                <a:cxn ang="0">
                  <a:pos x="152" y="129"/>
                </a:cxn>
                <a:cxn ang="0">
                  <a:pos x="188" y="97"/>
                </a:cxn>
                <a:cxn ang="0">
                  <a:pos x="233" y="67"/>
                </a:cxn>
                <a:cxn ang="0">
                  <a:pos x="279" y="45"/>
                </a:cxn>
                <a:cxn ang="0">
                  <a:pos x="333" y="24"/>
                </a:cxn>
                <a:cxn ang="0">
                  <a:pos x="380" y="12"/>
                </a:cxn>
                <a:cxn ang="0">
                  <a:pos x="435" y="4"/>
                </a:cxn>
                <a:cxn ang="0">
                  <a:pos x="474" y="0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70" y="2289"/>
              <a:ext cx="156" cy="1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1" y="22"/>
                </a:cxn>
                <a:cxn ang="0">
                  <a:pos x="3" y="51"/>
                </a:cxn>
                <a:cxn ang="0">
                  <a:pos x="0" y="78"/>
                </a:cxn>
                <a:cxn ang="0">
                  <a:pos x="0" y="93"/>
                </a:cxn>
                <a:cxn ang="0">
                  <a:pos x="9" y="111"/>
                </a:cxn>
                <a:cxn ang="0">
                  <a:pos x="29" y="120"/>
                </a:cxn>
                <a:cxn ang="0">
                  <a:pos x="50" y="126"/>
                </a:cxn>
                <a:cxn ang="0">
                  <a:pos x="69" y="129"/>
                </a:cxn>
                <a:cxn ang="0">
                  <a:pos x="86" y="129"/>
                </a:cxn>
                <a:cxn ang="0">
                  <a:pos x="114" y="124"/>
                </a:cxn>
                <a:cxn ang="0">
                  <a:pos x="134" y="118"/>
                </a:cxn>
                <a:cxn ang="0">
                  <a:pos x="146" y="109"/>
                </a:cxn>
                <a:cxn ang="0">
                  <a:pos x="153" y="100"/>
                </a:cxn>
                <a:cxn ang="0">
                  <a:pos x="155" y="87"/>
                </a:cxn>
                <a:cxn ang="0">
                  <a:pos x="153" y="67"/>
                </a:cxn>
                <a:cxn ang="0">
                  <a:pos x="146" y="13"/>
                </a:cxn>
                <a:cxn ang="0">
                  <a:pos x="72" y="0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442" y="2304"/>
              <a:ext cx="88" cy="82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76" y="0"/>
                </a:cxn>
                <a:cxn ang="0">
                  <a:pos x="33" y="5"/>
                </a:cxn>
                <a:cxn ang="0">
                  <a:pos x="0" y="9"/>
                </a:cxn>
                <a:cxn ang="0">
                  <a:pos x="9" y="81"/>
                </a:cxn>
                <a:cxn ang="0">
                  <a:pos x="12" y="64"/>
                </a:cxn>
                <a:cxn ang="0">
                  <a:pos x="22" y="52"/>
                </a:cxn>
                <a:cxn ang="0">
                  <a:pos x="40" y="48"/>
                </a:cxn>
                <a:cxn ang="0">
                  <a:pos x="60" y="49"/>
                </a:cxn>
                <a:cxn ang="0">
                  <a:pos x="76" y="57"/>
                </a:cxn>
                <a:cxn ang="0">
                  <a:pos x="87" y="75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34" y="2060"/>
              <a:ext cx="319" cy="316"/>
            </a:xfrm>
            <a:custGeom>
              <a:avLst/>
              <a:gdLst/>
              <a:ahLst/>
              <a:cxnLst>
                <a:cxn ang="0">
                  <a:pos x="317" y="305"/>
                </a:cxn>
                <a:cxn ang="0">
                  <a:pos x="315" y="281"/>
                </a:cxn>
                <a:cxn ang="0">
                  <a:pos x="306" y="260"/>
                </a:cxn>
                <a:cxn ang="0">
                  <a:pos x="299" y="243"/>
                </a:cxn>
                <a:cxn ang="0">
                  <a:pos x="294" y="215"/>
                </a:cxn>
                <a:cxn ang="0">
                  <a:pos x="288" y="179"/>
                </a:cxn>
                <a:cxn ang="0">
                  <a:pos x="284" y="140"/>
                </a:cxn>
                <a:cxn ang="0">
                  <a:pos x="281" y="104"/>
                </a:cxn>
                <a:cxn ang="0">
                  <a:pos x="279" y="75"/>
                </a:cxn>
                <a:cxn ang="0">
                  <a:pos x="278" y="48"/>
                </a:cxn>
                <a:cxn ang="0">
                  <a:pos x="270" y="33"/>
                </a:cxn>
                <a:cxn ang="0">
                  <a:pos x="255" y="18"/>
                </a:cxn>
                <a:cxn ang="0">
                  <a:pos x="240" y="11"/>
                </a:cxn>
                <a:cxn ang="0">
                  <a:pos x="216" y="3"/>
                </a:cxn>
                <a:cxn ang="0">
                  <a:pos x="189" y="0"/>
                </a:cxn>
                <a:cxn ang="0">
                  <a:pos x="147" y="0"/>
                </a:cxn>
                <a:cxn ang="0">
                  <a:pos x="110" y="3"/>
                </a:cxn>
                <a:cxn ang="0">
                  <a:pos x="74" y="11"/>
                </a:cxn>
                <a:cxn ang="0">
                  <a:pos x="41" y="24"/>
                </a:cxn>
                <a:cxn ang="0">
                  <a:pos x="20" y="39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5" y="99"/>
                </a:cxn>
                <a:cxn ang="0">
                  <a:pos x="15" y="116"/>
                </a:cxn>
                <a:cxn ang="0">
                  <a:pos x="23" y="137"/>
                </a:cxn>
                <a:cxn ang="0">
                  <a:pos x="27" y="165"/>
                </a:cxn>
                <a:cxn ang="0">
                  <a:pos x="30" y="195"/>
                </a:cxn>
                <a:cxn ang="0">
                  <a:pos x="35" y="222"/>
                </a:cxn>
                <a:cxn ang="0">
                  <a:pos x="36" y="260"/>
                </a:cxn>
                <a:cxn ang="0">
                  <a:pos x="38" y="293"/>
                </a:cxn>
                <a:cxn ang="0">
                  <a:pos x="38" y="315"/>
                </a:cxn>
                <a:cxn ang="0">
                  <a:pos x="48" y="288"/>
                </a:cxn>
                <a:cxn ang="0">
                  <a:pos x="68" y="275"/>
                </a:cxn>
                <a:cxn ang="0">
                  <a:pos x="86" y="267"/>
                </a:cxn>
                <a:cxn ang="0">
                  <a:pos x="108" y="261"/>
                </a:cxn>
                <a:cxn ang="0">
                  <a:pos x="143" y="254"/>
                </a:cxn>
                <a:cxn ang="0">
                  <a:pos x="177" y="252"/>
                </a:cxn>
                <a:cxn ang="0">
                  <a:pos x="197" y="252"/>
                </a:cxn>
                <a:cxn ang="0">
                  <a:pos x="228" y="255"/>
                </a:cxn>
                <a:cxn ang="0">
                  <a:pos x="264" y="263"/>
                </a:cxn>
                <a:cxn ang="0">
                  <a:pos x="287" y="272"/>
                </a:cxn>
                <a:cxn ang="0">
                  <a:pos x="302" y="282"/>
                </a:cxn>
                <a:cxn ang="0">
                  <a:pos x="318" y="29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5049" y="2124"/>
              <a:ext cx="551" cy="370"/>
            </a:xfrm>
            <a:custGeom>
              <a:avLst/>
              <a:gdLst/>
              <a:ahLst/>
              <a:cxnLst>
                <a:cxn ang="0">
                  <a:pos x="534" y="54"/>
                </a:cxn>
                <a:cxn ang="0">
                  <a:pos x="550" y="130"/>
                </a:cxn>
                <a:cxn ang="0">
                  <a:pos x="540" y="157"/>
                </a:cxn>
                <a:cxn ang="0">
                  <a:pos x="517" y="198"/>
                </a:cxn>
                <a:cxn ang="0">
                  <a:pos x="493" y="235"/>
                </a:cxn>
                <a:cxn ang="0">
                  <a:pos x="465" y="265"/>
                </a:cxn>
                <a:cxn ang="0">
                  <a:pos x="430" y="295"/>
                </a:cxn>
                <a:cxn ang="0">
                  <a:pos x="397" y="316"/>
                </a:cxn>
                <a:cxn ang="0">
                  <a:pos x="361" y="336"/>
                </a:cxn>
                <a:cxn ang="0">
                  <a:pos x="315" y="354"/>
                </a:cxn>
                <a:cxn ang="0">
                  <a:pos x="280" y="363"/>
                </a:cxn>
                <a:cxn ang="0">
                  <a:pos x="238" y="369"/>
                </a:cxn>
                <a:cxn ang="0">
                  <a:pos x="199" y="369"/>
                </a:cxn>
                <a:cxn ang="0">
                  <a:pos x="157" y="364"/>
                </a:cxn>
                <a:cxn ang="0">
                  <a:pos x="114" y="351"/>
                </a:cxn>
                <a:cxn ang="0">
                  <a:pos x="75" y="330"/>
                </a:cxn>
                <a:cxn ang="0">
                  <a:pos x="52" y="312"/>
                </a:cxn>
                <a:cxn ang="0">
                  <a:pos x="24" y="286"/>
                </a:cxn>
                <a:cxn ang="0">
                  <a:pos x="9" y="264"/>
                </a:cxn>
                <a:cxn ang="0">
                  <a:pos x="0" y="246"/>
                </a:cxn>
                <a:cxn ang="0">
                  <a:pos x="0" y="226"/>
                </a:cxn>
                <a:cxn ang="0">
                  <a:pos x="6" y="202"/>
                </a:cxn>
                <a:cxn ang="0">
                  <a:pos x="18" y="184"/>
                </a:cxn>
                <a:cxn ang="0">
                  <a:pos x="27" y="145"/>
                </a:cxn>
                <a:cxn ang="0">
                  <a:pos x="31" y="124"/>
                </a:cxn>
                <a:cxn ang="0">
                  <a:pos x="283" y="142"/>
                </a:cxn>
                <a:cxn ang="0">
                  <a:pos x="316" y="135"/>
                </a:cxn>
                <a:cxn ang="0">
                  <a:pos x="357" y="121"/>
                </a:cxn>
                <a:cxn ang="0">
                  <a:pos x="388" y="103"/>
                </a:cxn>
                <a:cxn ang="0">
                  <a:pos x="421" y="81"/>
                </a:cxn>
                <a:cxn ang="0">
                  <a:pos x="453" y="49"/>
                </a:cxn>
                <a:cxn ang="0">
                  <a:pos x="472" y="22"/>
                </a:cxn>
                <a:cxn ang="0">
                  <a:pos x="486" y="0"/>
                </a:cxn>
                <a:cxn ang="0">
                  <a:pos x="534" y="54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145" y="1662"/>
              <a:ext cx="475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5"/>
                </a:cxn>
                <a:cxn ang="0">
                  <a:pos x="28" y="322"/>
                </a:cxn>
                <a:cxn ang="0">
                  <a:pos x="63" y="324"/>
                </a:cxn>
                <a:cxn ang="0">
                  <a:pos x="121" y="331"/>
                </a:cxn>
                <a:cxn ang="0">
                  <a:pos x="178" y="343"/>
                </a:cxn>
                <a:cxn ang="0">
                  <a:pos x="231" y="357"/>
                </a:cxn>
                <a:cxn ang="0">
                  <a:pos x="274" y="375"/>
                </a:cxn>
                <a:cxn ang="0">
                  <a:pos x="325" y="403"/>
                </a:cxn>
                <a:cxn ang="0">
                  <a:pos x="364" y="432"/>
                </a:cxn>
                <a:cxn ang="0">
                  <a:pos x="393" y="459"/>
                </a:cxn>
                <a:cxn ang="0">
                  <a:pos x="414" y="486"/>
                </a:cxn>
                <a:cxn ang="0">
                  <a:pos x="427" y="510"/>
                </a:cxn>
                <a:cxn ang="0">
                  <a:pos x="439" y="540"/>
                </a:cxn>
                <a:cxn ang="0">
                  <a:pos x="444" y="567"/>
                </a:cxn>
                <a:cxn ang="0">
                  <a:pos x="451" y="609"/>
                </a:cxn>
                <a:cxn ang="0">
                  <a:pos x="457" y="573"/>
                </a:cxn>
                <a:cxn ang="0">
                  <a:pos x="466" y="532"/>
                </a:cxn>
                <a:cxn ang="0">
                  <a:pos x="469" y="501"/>
                </a:cxn>
                <a:cxn ang="0">
                  <a:pos x="474" y="465"/>
                </a:cxn>
                <a:cxn ang="0">
                  <a:pos x="472" y="435"/>
                </a:cxn>
                <a:cxn ang="0">
                  <a:pos x="466" y="399"/>
                </a:cxn>
                <a:cxn ang="0">
                  <a:pos x="459" y="351"/>
                </a:cxn>
                <a:cxn ang="0">
                  <a:pos x="444" y="309"/>
                </a:cxn>
                <a:cxn ang="0">
                  <a:pos x="424" y="264"/>
                </a:cxn>
                <a:cxn ang="0">
                  <a:pos x="399" y="217"/>
                </a:cxn>
                <a:cxn ang="0">
                  <a:pos x="363" y="169"/>
                </a:cxn>
                <a:cxn ang="0">
                  <a:pos x="322" y="129"/>
                </a:cxn>
                <a:cxn ang="0">
                  <a:pos x="286" y="97"/>
                </a:cxn>
                <a:cxn ang="0">
                  <a:pos x="241" y="67"/>
                </a:cxn>
                <a:cxn ang="0">
                  <a:pos x="195" y="45"/>
                </a:cxn>
                <a:cxn ang="0">
                  <a:pos x="141" y="24"/>
                </a:cxn>
                <a:cxn ang="0">
                  <a:pos x="94" y="12"/>
                </a:cxn>
                <a:cxn ang="0">
                  <a:pos x="39" y="4"/>
                </a:cxn>
                <a:cxn ang="0">
                  <a:pos x="0" y="0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176" y="2289"/>
              <a:ext cx="156" cy="13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4" y="22"/>
                </a:cxn>
                <a:cxn ang="0">
                  <a:pos x="152" y="51"/>
                </a:cxn>
                <a:cxn ang="0">
                  <a:pos x="155" y="78"/>
                </a:cxn>
                <a:cxn ang="0">
                  <a:pos x="155" y="93"/>
                </a:cxn>
                <a:cxn ang="0">
                  <a:pos x="146" y="111"/>
                </a:cxn>
                <a:cxn ang="0">
                  <a:pos x="126" y="120"/>
                </a:cxn>
                <a:cxn ang="0">
                  <a:pos x="105" y="126"/>
                </a:cxn>
                <a:cxn ang="0">
                  <a:pos x="86" y="129"/>
                </a:cxn>
                <a:cxn ang="0">
                  <a:pos x="69" y="129"/>
                </a:cxn>
                <a:cxn ang="0">
                  <a:pos x="41" y="124"/>
                </a:cxn>
                <a:cxn ang="0">
                  <a:pos x="21" y="118"/>
                </a:cxn>
                <a:cxn ang="0">
                  <a:pos x="9" y="109"/>
                </a:cxn>
                <a:cxn ang="0">
                  <a:pos x="2" y="100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13"/>
                </a:cxn>
                <a:cxn ang="0">
                  <a:pos x="83" y="0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172" y="2303"/>
              <a:ext cx="88" cy="8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1" y="0"/>
                </a:cxn>
                <a:cxn ang="0">
                  <a:pos x="54" y="6"/>
                </a:cxn>
                <a:cxn ang="0">
                  <a:pos x="87" y="10"/>
                </a:cxn>
                <a:cxn ang="0">
                  <a:pos x="78" y="81"/>
                </a:cxn>
                <a:cxn ang="0">
                  <a:pos x="75" y="65"/>
                </a:cxn>
                <a:cxn ang="0">
                  <a:pos x="65" y="53"/>
                </a:cxn>
                <a:cxn ang="0">
                  <a:pos x="47" y="49"/>
                </a:cxn>
                <a:cxn ang="0">
                  <a:pos x="27" y="50"/>
                </a:cxn>
                <a:cxn ang="0">
                  <a:pos x="11" y="58"/>
                </a:cxn>
                <a:cxn ang="0">
                  <a:pos x="0" y="76"/>
                </a:cxn>
              </a:cxnLst>
              <a:rect l="0" t="0" r="r" b="b"/>
              <a:pathLst>
                <a:path w="88" h="82">
                  <a:moveTo>
                    <a:pt x="0" y="76"/>
                  </a:moveTo>
                  <a:lnTo>
                    <a:pt x="11" y="0"/>
                  </a:lnTo>
                  <a:lnTo>
                    <a:pt x="54" y="6"/>
                  </a:lnTo>
                  <a:lnTo>
                    <a:pt x="87" y="10"/>
                  </a:lnTo>
                  <a:lnTo>
                    <a:pt x="78" y="81"/>
                  </a:lnTo>
                  <a:lnTo>
                    <a:pt x="75" y="65"/>
                  </a:lnTo>
                  <a:lnTo>
                    <a:pt x="65" y="53"/>
                  </a:lnTo>
                  <a:lnTo>
                    <a:pt x="47" y="49"/>
                  </a:lnTo>
                  <a:lnTo>
                    <a:pt x="27" y="50"/>
                  </a:lnTo>
                  <a:lnTo>
                    <a:pt x="11" y="58"/>
                  </a:lnTo>
                  <a:lnTo>
                    <a:pt x="0" y="76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5049" y="2060"/>
              <a:ext cx="319" cy="316"/>
            </a:xfrm>
            <a:custGeom>
              <a:avLst/>
              <a:gdLst/>
              <a:ahLst/>
              <a:cxnLst>
                <a:cxn ang="0">
                  <a:pos x="1" y="305"/>
                </a:cxn>
                <a:cxn ang="0">
                  <a:pos x="3" y="281"/>
                </a:cxn>
                <a:cxn ang="0">
                  <a:pos x="12" y="260"/>
                </a:cxn>
                <a:cxn ang="0">
                  <a:pos x="19" y="243"/>
                </a:cxn>
                <a:cxn ang="0">
                  <a:pos x="24" y="215"/>
                </a:cxn>
                <a:cxn ang="0">
                  <a:pos x="30" y="179"/>
                </a:cxn>
                <a:cxn ang="0">
                  <a:pos x="34" y="140"/>
                </a:cxn>
                <a:cxn ang="0">
                  <a:pos x="37" y="104"/>
                </a:cxn>
                <a:cxn ang="0">
                  <a:pos x="39" y="75"/>
                </a:cxn>
                <a:cxn ang="0">
                  <a:pos x="40" y="48"/>
                </a:cxn>
                <a:cxn ang="0">
                  <a:pos x="48" y="33"/>
                </a:cxn>
                <a:cxn ang="0">
                  <a:pos x="63" y="18"/>
                </a:cxn>
                <a:cxn ang="0">
                  <a:pos x="78" y="11"/>
                </a:cxn>
                <a:cxn ang="0">
                  <a:pos x="102" y="3"/>
                </a:cxn>
                <a:cxn ang="0">
                  <a:pos x="129" y="0"/>
                </a:cxn>
                <a:cxn ang="0">
                  <a:pos x="171" y="0"/>
                </a:cxn>
                <a:cxn ang="0">
                  <a:pos x="208" y="3"/>
                </a:cxn>
                <a:cxn ang="0">
                  <a:pos x="244" y="11"/>
                </a:cxn>
                <a:cxn ang="0">
                  <a:pos x="277" y="24"/>
                </a:cxn>
                <a:cxn ang="0">
                  <a:pos x="298" y="39"/>
                </a:cxn>
                <a:cxn ang="0">
                  <a:pos x="310" y="53"/>
                </a:cxn>
                <a:cxn ang="0">
                  <a:pos x="318" y="68"/>
                </a:cxn>
                <a:cxn ang="0">
                  <a:pos x="316" y="83"/>
                </a:cxn>
                <a:cxn ang="0">
                  <a:pos x="313" y="99"/>
                </a:cxn>
                <a:cxn ang="0">
                  <a:pos x="303" y="116"/>
                </a:cxn>
                <a:cxn ang="0">
                  <a:pos x="295" y="137"/>
                </a:cxn>
                <a:cxn ang="0">
                  <a:pos x="291" y="165"/>
                </a:cxn>
                <a:cxn ang="0">
                  <a:pos x="288" y="195"/>
                </a:cxn>
                <a:cxn ang="0">
                  <a:pos x="283" y="222"/>
                </a:cxn>
                <a:cxn ang="0">
                  <a:pos x="282" y="260"/>
                </a:cxn>
                <a:cxn ang="0">
                  <a:pos x="280" y="293"/>
                </a:cxn>
                <a:cxn ang="0">
                  <a:pos x="280" y="315"/>
                </a:cxn>
                <a:cxn ang="0">
                  <a:pos x="270" y="288"/>
                </a:cxn>
                <a:cxn ang="0">
                  <a:pos x="250" y="275"/>
                </a:cxn>
                <a:cxn ang="0">
                  <a:pos x="232" y="267"/>
                </a:cxn>
                <a:cxn ang="0">
                  <a:pos x="210" y="261"/>
                </a:cxn>
                <a:cxn ang="0">
                  <a:pos x="175" y="254"/>
                </a:cxn>
                <a:cxn ang="0">
                  <a:pos x="141" y="252"/>
                </a:cxn>
                <a:cxn ang="0">
                  <a:pos x="121" y="252"/>
                </a:cxn>
                <a:cxn ang="0">
                  <a:pos x="90" y="255"/>
                </a:cxn>
                <a:cxn ang="0">
                  <a:pos x="54" y="263"/>
                </a:cxn>
                <a:cxn ang="0">
                  <a:pos x="31" y="272"/>
                </a:cxn>
                <a:cxn ang="0">
                  <a:pos x="16" y="282"/>
                </a:cxn>
                <a:cxn ang="0">
                  <a:pos x="0" y="297"/>
                </a:cxn>
              </a:cxnLst>
              <a:rect l="0" t="0" r="r" b="b"/>
              <a:pathLst>
                <a:path w="319" h="316">
                  <a:moveTo>
                    <a:pt x="1" y="305"/>
                  </a:moveTo>
                  <a:lnTo>
                    <a:pt x="3" y="281"/>
                  </a:lnTo>
                  <a:lnTo>
                    <a:pt x="12" y="260"/>
                  </a:lnTo>
                  <a:lnTo>
                    <a:pt x="19" y="243"/>
                  </a:lnTo>
                  <a:lnTo>
                    <a:pt x="24" y="215"/>
                  </a:lnTo>
                  <a:lnTo>
                    <a:pt x="30" y="179"/>
                  </a:lnTo>
                  <a:lnTo>
                    <a:pt x="34" y="140"/>
                  </a:lnTo>
                  <a:lnTo>
                    <a:pt x="37" y="104"/>
                  </a:lnTo>
                  <a:lnTo>
                    <a:pt x="39" y="75"/>
                  </a:lnTo>
                  <a:lnTo>
                    <a:pt x="40" y="48"/>
                  </a:lnTo>
                  <a:lnTo>
                    <a:pt x="48" y="33"/>
                  </a:lnTo>
                  <a:lnTo>
                    <a:pt x="63" y="18"/>
                  </a:lnTo>
                  <a:lnTo>
                    <a:pt x="78" y="11"/>
                  </a:lnTo>
                  <a:lnTo>
                    <a:pt x="102" y="3"/>
                  </a:lnTo>
                  <a:lnTo>
                    <a:pt x="129" y="0"/>
                  </a:lnTo>
                  <a:lnTo>
                    <a:pt x="171" y="0"/>
                  </a:lnTo>
                  <a:lnTo>
                    <a:pt x="208" y="3"/>
                  </a:lnTo>
                  <a:lnTo>
                    <a:pt x="244" y="11"/>
                  </a:lnTo>
                  <a:lnTo>
                    <a:pt x="277" y="24"/>
                  </a:lnTo>
                  <a:lnTo>
                    <a:pt x="298" y="39"/>
                  </a:lnTo>
                  <a:lnTo>
                    <a:pt x="310" y="53"/>
                  </a:lnTo>
                  <a:lnTo>
                    <a:pt x="318" y="68"/>
                  </a:lnTo>
                  <a:lnTo>
                    <a:pt x="316" y="83"/>
                  </a:lnTo>
                  <a:lnTo>
                    <a:pt x="313" y="99"/>
                  </a:lnTo>
                  <a:lnTo>
                    <a:pt x="303" y="116"/>
                  </a:lnTo>
                  <a:lnTo>
                    <a:pt x="295" y="137"/>
                  </a:lnTo>
                  <a:lnTo>
                    <a:pt x="291" y="165"/>
                  </a:lnTo>
                  <a:lnTo>
                    <a:pt x="288" y="195"/>
                  </a:lnTo>
                  <a:lnTo>
                    <a:pt x="283" y="222"/>
                  </a:lnTo>
                  <a:lnTo>
                    <a:pt x="282" y="260"/>
                  </a:lnTo>
                  <a:lnTo>
                    <a:pt x="280" y="293"/>
                  </a:lnTo>
                  <a:lnTo>
                    <a:pt x="280" y="315"/>
                  </a:lnTo>
                  <a:lnTo>
                    <a:pt x="270" y="288"/>
                  </a:lnTo>
                  <a:lnTo>
                    <a:pt x="250" y="275"/>
                  </a:lnTo>
                  <a:lnTo>
                    <a:pt x="232" y="267"/>
                  </a:lnTo>
                  <a:lnTo>
                    <a:pt x="210" y="261"/>
                  </a:lnTo>
                  <a:lnTo>
                    <a:pt x="175" y="254"/>
                  </a:lnTo>
                  <a:lnTo>
                    <a:pt x="141" y="252"/>
                  </a:lnTo>
                  <a:lnTo>
                    <a:pt x="121" y="252"/>
                  </a:lnTo>
                  <a:lnTo>
                    <a:pt x="90" y="255"/>
                  </a:lnTo>
                  <a:lnTo>
                    <a:pt x="54" y="263"/>
                  </a:lnTo>
                  <a:lnTo>
                    <a:pt x="31" y="272"/>
                  </a:lnTo>
                  <a:lnTo>
                    <a:pt x="16" y="282"/>
                  </a:lnTo>
                  <a:lnTo>
                    <a:pt x="0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4319" y="1662"/>
              <a:ext cx="832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84" y="414"/>
                </a:cxn>
                <a:cxn ang="0">
                  <a:pos x="153" y="435"/>
                </a:cxn>
                <a:cxn ang="0">
                  <a:pos x="210" y="447"/>
                </a:cxn>
                <a:cxn ang="0">
                  <a:pos x="258" y="454"/>
                </a:cxn>
                <a:cxn ang="0">
                  <a:pos x="312" y="460"/>
                </a:cxn>
                <a:cxn ang="0">
                  <a:pos x="402" y="463"/>
                </a:cxn>
                <a:cxn ang="0">
                  <a:pos x="485" y="456"/>
                </a:cxn>
                <a:cxn ang="0">
                  <a:pos x="570" y="442"/>
                </a:cxn>
                <a:cxn ang="0">
                  <a:pos x="652" y="417"/>
                </a:cxn>
                <a:cxn ang="0">
                  <a:pos x="724" y="384"/>
                </a:cxn>
                <a:cxn ang="0">
                  <a:pos x="784" y="339"/>
                </a:cxn>
                <a:cxn ang="0">
                  <a:pos x="829" y="322"/>
                </a:cxn>
                <a:cxn ang="0">
                  <a:pos x="831" y="3"/>
                </a:cxn>
                <a:cxn ang="0">
                  <a:pos x="786" y="10"/>
                </a:cxn>
                <a:cxn ang="0">
                  <a:pos x="726" y="33"/>
                </a:cxn>
                <a:cxn ang="0">
                  <a:pos x="654" y="61"/>
                </a:cxn>
                <a:cxn ang="0">
                  <a:pos x="585" y="78"/>
                </a:cxn>
                <a:cxn ang="0">
                  <a:pos x="515" y="87"/>
                </a:cxn>
                <a:cxn ang="0">
                  <a:pos x="468" y="91"/>
                </a:cxn>
                <a:cxn ang="0">
                  <a:pos x="428" y="93"/>
                </a:cxn>
                <a:cxn ang="0">
                  <a:pos x="358" y="93"/>
                </a:cxn>
                <a:cxn ang="0">
                  <a:pos x="314" y="90"/>
                </a:cxn>
                <a:cxn ang="0">
                  <a:pos x="274" y="85"/>
                </a:cxn>
                <a:cxn ang="0">
                  <a:pos x="229" y="81"/>
                </a:cxn>
                <a:cxn ang="0">
                  <a:pos x="190" y="73"/>
                </a:cxn>
                <a:cxn ang="0">
                  <a:pos x="140" y="63"/>
                </a:cxn>
                <a:cxn ang="0">
                  <a:pos x="96" y="49"/>
                </a:cxn>
                <a:cxn ang="0">
                  <a:pos x="49" y="27"/>
                </a:cxn>
                <a:cxn ang="0">
                  <a:pos x="0" y="0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7410" name="Oval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6188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28C511-8FA2-4D76-8DB5-A885AE2E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0858-0CB5-4FC4-AA14-B5635121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2409-0AB6-4DD3-9288-F24D2F2B1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2656-3679-4E18-8557-4C308A8C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1B3A-A224-47F3-8BAE-E468236CB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A0D-51C5-414F-A085-4C844295E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61C5-E851-469D-98D5-0F142AA8D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966D-014A-4D1F-800E-4430D9E6E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C71A-0667-4659-A07A-07C4B482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AD352-5EBF-4012-905F-3D00379B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2723-41FB-496B-A547-B025BBE8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7611-5D11-4A57-B2A8-3DB1AC2B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-6350"/>
            <a:ext cx="9142413" cy="6856413"/>
            <a:chOff x="0" y="-4"/>
            <a:chExt cx="5759" cy="4319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3" y="-4"/>
              <a:ext cx="328" cy="3928"/>
              <a:chOff x="33" y="-4"/>
              <a:chExt cx="328" cy="3928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33" y="110"/>
                <a:ext cx="106" cy="381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41" y="-4"/>
                <a:ext cx="320" cy="205"/>
                <a:chOff x="41" y="-4"/>
                <a:chExt cx="320" cy="205"/>
              </a:xfrm>
            </p:grpSpPr>
            <p:sp>
              <p:nvSpPr>
                <p:cNvPr id="23" name="Oval 9"/>
                <p:cNvSpPr>
                  <a:spLocks noChangeArrowheads="1"/>
                </p:cNvSpPr>
                <p:nvPr/>
              </p:nvSpPr>
              <p:spPr bwMode="auto">
                <a:xfrm>
                  <a:off x="41" y="48"/>
                  <a:ext cx="113" cy="107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AutoShape 10"/>
                <p:cNvSpPr>
                  <a:spLocks noChangeArrowheads="1"/>
                </p:cNvSpPr>
                <p:nvPr/>
              </p:nvSpPr>
              <p:spPr bwMode="auto">
                <a:xfrm>
                  <a:off x="104" y="-4"/>
                  <a:ext cx="257" cy="205"/>
                </a:xfrm>
                <a:prstGeom prst="rightArrow">
                  <a:avLst>
                    <a:gd name="adj1" fmla="val 50000"/>
                    <a:gd name="adj2" fmla="val 62689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1" y="44"/>
              <a:ext cx="5348" cy="322"/>
              <a:chOff x="411" y="44"/>
              <a:chExt cx="5348" cy="322"/>
            </a:xfrm>
          </p:grpSpPr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411" y="44"/>
                <a:ext cx="5256" cy="103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5563" y="45"/>
                <a:ext cx="196" cy="321"/>
                <a:chOff x="5563" y="45"/>
                <a:chExt cx="196" cy="321"/>
              </a:xfrm>
            </p:grpSpPr>
            <p:sp>
              <p:nvSpPr>
                <p:cNvPr id="19" name="Oval 14"/>
                <p:cNvSpPr>
                  <a:spLocks noChangeArrowheads="1"/>
                </p:cNvSpPr>
                <p:nvPr/>
              </p:nvSpPr>
              <p:spPr bwMode="auto">
                <a:xfrm>
                  <a:off x="5607" y="45"/>
                  <a:ext cx="104" cy="11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AutoShape 15"/>
                <p:cNvSpPr>
                  <a:spLocks noChangeArrowheads="1"/>
                </p:cNvSpPr>
                <p:nvPr/>
              </p:nvSpPr>
              <p:spPr bwMode="auto">
                <a:xfrm>
                  <a:off x="5563" y="107"/>
                  <a:ext cx="196" cy="259"/>
                </a:xfrm>
                <a:prstGeom prst="downArrow">
                  <a:avLst>
                    <a:gd name="adj1" fmla="val 50000"/>
                    <a:gd name="adj2" fmla="val 66078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3958"/>
              <a:ext cx="5347" cy="323"/>
              <a:chOff x="0" y="3958"/>
              <a:chExt cx="5347" cy="323"/>
            </a:xfrm>
          </p:grpSpPr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94" y="4178"/>
                <a:ext cx="5253" cy="103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0" y="3958"/>
                <a:ext cx="195" cy="322"/>
                <a:chOff x="0" y="3958"/>
                <a:chExt cx="195" cy="322"/>
              </a:xfrm>
            </p:grpSpPr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48" y="4166"/>
                  <a:ext cx="104" cy="11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3958"/>
                  <a:ext cx="195" cy="259"/>
                </a:xfrm>
                <a:prstGeom prst="upArrow">
                  <a:avLst>
                    <a:gd name="adj1" fmla="val 50000"/>
                    <a:gd name="adj2" fmla="val 66404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398" y="401"/>
              <a:ext cx="320" cy="3914"/>
              <a:chOff x="5398" y="401"/>
              <a:chExt cx="320" cy="3914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5612" y="401"/>
                <a:ext cx="106" cy="380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5398" y="4111"/>
                <a:ext cx="320" cy="204"/>
                <a:chOff x="5398" y="4111"/>
                <a:chExt cx="320" cy="204"/>
              </a:xfrm>
            </p:grpSpPr>
            <p:sp>
              <p:nvSpPr>
                <p:cNvPr id="11" name="Oval 24"/>
                <p:cNvSpPr>
                  <a:spLocks noChangeArrowheads="1"/>
                </p:cNvSpPr>
                <p:nvPr/>
              </p:nvSpPr>
              <p:spPr bwMode="auto">
                <a:xfrm>
                  <a:off x="5605" y="4157"/>
                  <a:ext cx="113" cy="10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AutoShape 25"/>
                <p:cNvSpPr>
                  <a:spLocks noChangeArrowheads="1"/>
                </p:cNvSpPr>
                <p:nvPr/>
              </p:nvSpPr>
              <p:spPr bwMode="auto">
                <a:xfrm>
                  <a:off x="5398" y="4111"/>
                  <a:ext cx="257" cy="204"/>
                </a:xfrm>
                <a:prstGeom prst="leftArrow">
                  <a:avLst>
                    <a:gd name="adj1" fmla="val 50000"/>
                    <a:gd name="adj2" fmla="val 62984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0506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344488" y="6035675"/>
            <a:ext cx="24749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035675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035675"/>
            <a:ext cx="2170113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663" y="1593850"/>
            <a:ext cx="39766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593850"/>
            <a:ext cx="39766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C9B1-8D21-4C32-9950-AC83B6161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5788" y="288925"/>
            <a:ext cx="2025650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663" y="288925"/>
            <a:ext cx="5927725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34"/>
            <p:cNvSpPr>
              <a:spLocks noChangeArrowheads="1"/>
            </p:cNvSpPr>
            <p:nvPr/>
          </p:nvSpPr>
          <p:spPr bwMode="auto">
            <a:xfrm>
              <a:off x="288" y="1008"/>
              <a:ext cx="5184" cy="26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 cap="sq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2358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8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4BD4A8-1465-4407-B0E5-6ABBB6B0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AB97-7D14-44D7-B091-A075A312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600CD-EC62-4894-A6D4-A3282491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81C9-9801-4A2B-9B4E-E68F3AB8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C4D0-9331-4560-AF82-1A1D0D79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DE88-6D85-4469-A5B7-AD86E63A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621A-C9A1-4836-963D-A10264A03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4917-A092-4347-A9DA-F84F4CC9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A764-F54F-4A34-B796-E0E1C845B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1C07F-BB3F-4111-9D8A-9728AA9C7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5486-70FA-4ABC-98B9-B2616F95E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72D3-FEF4-4FC4-AB9D-CF8E9FDE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2663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3F54-57AE-4858-843A-00505D97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2022-7512-4690-9660-9E39017EA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7C91-A5C6-4C8F-9A27-84910E365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935A-8A72-4B91-9E70-9006D4FF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0FF3-21B8-4A75-A3D8-6564700EE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1C2D-031F-4B85-A320-E2CBDE2C7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014A2-CBAC-41AD-8F89-672DCCA99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3642-BBA9-48BD-8316-3DC00939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A041-9D3D-4A8A-B45C-5D22FA21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3296-58DC-4CB0-B52B-3C5308EA0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6379-E6B2-45A8-8B7F-BEBAD2693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2A48-0DFA-48D4-A258-83557C3BE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755F4C-BF46-441A-9ED7-84591621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4695-71C3-492C-8E7B-9578E96E2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E300-CA96-4BC6-AE4C-D7DA4CF1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5799-63AB-43AE-8D3E-EF053F3CA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EDDF1-7857-4CA2-8041-42BD75C5D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D4184-D238-4D83-AEEC-7E86570A2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3D13-FD30-4194-95E1-F1615BA47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0FAD-148F-41A3-8C9D-A0055D5AC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A2C9-BE39-4479-9E71-78E3F7A5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92D4-B432-48E5-9D65-35113F85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76FF-0F97-4B9A-92BA-8AB45182F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6594-92FA-4446-9B9B-C7DE7B14D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3287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87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" name="Rectangle 10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" name="Rectangle 10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" name="Rectangle 10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B42A-754B-4CB3-A597-DA89E68F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EAC7-C8B0-4882-A874-73687E30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D5DE-3283-4A9E-9788-D47F9E56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64DF-4218-43D5-8879-4E42509C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622E-90AF-4F9E-8378-F1E93E1D8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DCEB-B291-4607-832E-521DD241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49B-01C1-4281-84D9-8D52EC50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D0A2-4CA5-4591-A45D-36E00B108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9731-46CA-4087-95EE-26A6B44AE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CB1B-F1C2-4F3A-8888-9AD9CE86F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79BA-64A9-43D0-9453-867AA261A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4647-54DF-4E69-BD72-6FD3BD7ED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13785675-3D0F-42C8-857A-ADAEB3BC0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9" r:id="rId1"/>
    <p:sldLayoutId id="2147487810" r:id="rId2"/>
    <p:sldLayoutId id="2147487811" r:id="rId3"/>
    <p:sldLayoutId id="2147487812" r:id="rId4"/>
    <p:sldLayoutId id="2147487813" r:id="rId5"/>
    <p:sldLayoutId id="2147487814" r:id="rId6"/>
    <p:sldLayoutId id="2147487815" r:id="rId7"/>
    <p:sldLayoutId id="2147487816" r:id="rId8"/>
    <p:sldLayoutId id="2147487817" r:id="rId9"/>
    <p:sldLayoutId id="2147487818" r:id="rId10"/>
    <p:sldLayoutId id="2147487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19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20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21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22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23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24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25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8E138D-AA8B-4FF9-89E8-6B1B1653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19" r:id="rId1"/>
    <p:sldLayoutId id="2147487894" r:id="rId2"/>
    <p:sldLayoutId id="2147487895" r:id="rId3"/>
    <p:sldLayoutId id="2147487896" r:id="rId4"/>
    <p:sldLayoutId id="2147487897" r:id="rId5"/>
    <p:sldLayoutId id="2147487898" r:id="rId6"/>
    <p:sldLayoutId id="2147487899" r:id="rId7"/>
    <p:sldLayoutId id="2147487900" r:id="rId8"/>
    <p:sldLayoutId id="2147487901" r:id="rId9"/>
    <p:sldLayoutId id="2147487902" r:id="rId10"/>
    <p:sldLayoutId id="21474879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1019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82550" y="82550"/>
            <a:ext cx="8978900" cy="6540500"/>
            <a:chOff x="52" y="52"/>
            <a:chExt cx="5656" cy="4120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52" y="52"/>
              <a:ext cx="280" cy="4120"/>
              <a:chOff x="52" y="52"/>
              <a:chExt cx="280" cy="4120"/>
            </a:xfrm>
          </p:grpSpPr>
          <p:sp>
            <p:nvSpPr>
              <p:cNvPr id="37892" name="AutoShape 4"/>
              <p:cNvSpPr>
                <a:spLocks noChangeArrowheads="1"/>
              </p:cNvSpPr>
              <p:nvPr/>
            </p:nvSpPr>
            <p:spPr bwMode="auto">
              <a:xfrm>
                <a:off x="52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3" name="AutoShape 5"/>
              <p:cNvSpPr>
                <a:spLocks noChangeArrowheads="1"/>
              </p:cNvSpPr>
              <p:nvPr/>
            </p:nvSpPr>
            <p:spPr bwMode="auto">
              <a:xfrm>
                <a:off x="52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4" name="AutoShape 6"/>
              <p:cNvSpPr>
                <a:spLocks noChangeArrowheads="1"/>
              </p:cNvSpPr>
              <p:nvPr/>
            </p:nvSpPr>
            <p:spPr bwMode="auto">
              <a:xfrm>
                <a:off x="52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5" name="AutoShape 7"/>
              <p:cNvSpPr>
                <a:spLocks noChangeArrowheads="1"/>
              </p:cNvSpPr>
              <p:nvPr/>
            </p:nvSpPr>
            <p:spPr bwMode="auto">
              <a:xfrm>
                <a:off x="52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6" name="AutoShape 8"/>
              <p:cNvSpPr>
                <a:spLocks noChangeArrowheads="1"/>
              </p:cNvSpPr>
              <p:nvPr/>
            </p:nvSpPr>
            <p:spPr bwMode="auto">
              <a:xfrm>
                <a:off x="52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7" name="AutoShape 9"/>
              <p:cNvSpPr>
                <a:spLocks noChangeArrowheads="1"/>
              </p:cNvSpPr>
              <p:nvPr/>
            </p:nvSpPr>
            <p:spPr bwMode="auto">
              <a:xfrm>
                <a:off x="52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8" name="AutoShape 10"/>
              <p:cNvSpPr>
                <a:spLocks noChangeArrowheads="1"/>
              </p:cNvSpPr>
              <p:nvPr/>
            </p:nvSpPr>
            <p:spPr bwMode="auto">
              <a:xfrm>
                <a:off x="52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899" name="AutoShape 11"/>
              <p:cNvSpPr>
                <a:spLocks noChangeArrowheads="1"/>
              </p:cNvSpPr>
              <p:nvPr/>
            </p:nvSpPr>
            <p:spPr bwMode="auto">
              <a:xfrm>
                <a:off x="52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0" name="AutoShape 12"/>
              <p:cNvSpPr>
                <a:spLocks noChangeArrowheads="1"/>
              </p:cNvSpPr>
              <p:nvPr/>
            </p:nvSpPr>
            <p:spPr bwMode="auto">
              <a:xfrm>
                <a:off x="52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1" name="AutoShape 13"/>
              <p:cNvSpPr>
                <a:spLocks noChangeArrowheads="1"/>
              </p:cNvSpPr>
              <p:nvPr/>
            </p:nvSpPr>
            <p:spPr bwMode="auto">
              <a:xfrm>
                <a:off x="52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2" name="AutoShape 14"/>
              <p:cNvSpPr>
                <a:spLocks noChangeArrowheads="1"/>
              </p:cNvSpPr>
              <p:nvPr/>
            </p:nvSpPr>
            <p:spPr bwMode="auto">
              <a:xfrm>
                <a:off x="52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3" name="AutoShape 15"/>
              <p:cNvSpPr>
                <a:spLocks noChangeArrowheads="1"/>
              </p:cNvSpPr>
              <p:nvPr/>
            </p:nvSpPr>
            <p:spPr bwMode="auto">
              <a:xfrm>
                <a:off x="52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4" name="AutoShape 16"/>
              <p:cNvSpPr>
                <a:spLocks noChangeArrowheads="1"/>
              </p:cNvSpPr>
              <p:nvPr/>
            </p:nvSpPr>
            <p:spPr bwMode="auto">
              <a:xfrm>
                <a:off x="52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5" name="AutoShape 17"/>
              <p:cNvSpPr>
                <a:spLocks noChangeArrowheads="1"/>
              </p:cNvSpPr>
              <p:nvPr/>
            </p:nvSpPr>
            <p:spPr bwMode="auto">
              <a:xfrm>
                <a:off x="52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1273" name="Group 18"/>
            <p:cNvGrpSpPr>
              <a:grpSpLocks/>
            </p:cNvGrpSpPr>
            <p:nvPr/>
          </p:nvGrpSpPr>
          <p:grpSpPr bwMode="auto">
            <a:xfrm>
              <a:off x="5428" y="52"/>
              <a:ext cx="280" cy="4120"/>
              <a:chOff x="5428" y="52"/>
              <a:chExt cx="280" cy="4120"/>
            </a:xfrm>
          </p:grpSpPr>
          <p:sp>
            <p:nvSpPr>
              <p:cNvPr id="37907" name="AutoShape 19"/>
              <p:cNvSpPr>
                <a:spLocks noChangeArrowheads="1"/>
              </p:cNvSpPr>
              <p:nvPr/>
            </p:nvSpPr>
            <p:spPr bwMode="auto">
              <a:xfrm>
                <a:off x="5428" y="5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8" name="AutoShape 20"/>
              <p:cNvSpPr>
                <a:spLocks noChangeArrowheads="1"/>
              </p:cNvSpPr>
              <p:nvPr/>
            </p:nvSpPr>
            <p:spPr bwMode="auto">
              <a:xfrm>
                <a:off x="5428" y="34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09" name="AutoShape 21"/>
              <p:cNvSpPr>
                <a:spLocks noChangeArrowheads="1"/>
              </p:cNvSpPr>
              <p:nvPr/>
            </p:nvSpPr>
            <p:spPr bwMode="auto">
              <a:xfrm>
                <a:off x="5428" y="62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0" name="AutoShape 22"/>
              <p:cNvSpPr>
                <a:spLocks noChangeArrowheads="1"/>
              </p:cNvSpPr>
              <p:nvPr/>
            </p:nvSpPr>
            <p:spPr bwMode="auto">
              <a:xfrm>
                <a:off x="5428" y="91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1" name="AutoShape 23"/>
              <p:cNvSpPr>
                <a:spLocks noChangeArrowheads="1"/>
              </p:cNvSpPr>
              <p:nvPr/>
            </p:nvSpPr>
            <p:spPr bwMode="auto">
              <a:xfrm>
                <a:off x="5428" y="120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2" name="AutoShape 24"/>
              <p:cNvSpPr>
                <a:spLocks noChangeArrowheads="1"/>
              </p:cNvSpPr>
              <p:nvPr/>
            </p:nvSpPr>
            <p:spPr bwMode="auto">
              <a:xfrm>
                <a:off x="5428" y="149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3" name="AutoShape 25"/>
              <p:cNvSpPr>
                <a:spLocks noChangeArrowheads="1"/>
              </p:cNvSpPr>
              <p:nvPr/>
            </p:nvSpPr>
            <p:spPr bwMode="auto">
              <a:xfrm>
                <a:off x="5428" y="178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4" name="AutoShape 26"/>
              <p:cNvSpPr>
                <a:spLocks noChangeArrowheads="1"/>
              </p:cNvSpPr>
              <p:nvPr/>
            </p:nvSpPr>
            <p:spPr bwMode="auto">
              <a:xfrm>
                <a:off x="5428" y="206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5" name="AutoShape 27"/>
              <p:cNvSpPr>
                <a:spLocks noChangeArrowheads="1"/>
              </p:cNvSpPr>
              <p:nvPr/>
            </p:nvSpPr>
            <p:spPr bwMode="auto">
              <a:xfrm>
                <a:off x="5428" y="235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6" name="AutoShape 28"/>
              <p:cNvSpPr>
                <a:spLocks noChangeArrowheads="1"/>
              </p:cNvSpPr>
              <p:nvPr/>
            </p:nvSpPr>
            <p:spPr bwMode="auto">
              <a:xfrm>
                <a:off x="5428" y="2644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7" name="AutoShape 29"/>
              <p:cNvSpPr>
                <a:spLocks noChangeArrowheads="1"/>
              </p:cNvSpPr>
              <p:nvPr/>
            </p:nvSpPr>
            <p:spPr bwMode="auto">
              <a:xfrm>
                <a:off x="5428" y="2932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8" name="AutoShape 30"/>
              <p:cNvSpPr>
                <a:spLocks noChangeArrowheads="1"/>
              </p:cNvSpPr>
              <p:nvPr/>
            </p:nvSpPr>
            <p:spPr bwMode="auto">
              <a:xfrm>
                <a:off x="5428" y="3220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19" name="AutoShape 31"/>
              <p:cNvSpPr>
                <a:spLocks noChangeArrowheads="1"/>
              </p:cNvSpPr>
              <p:nvPr/>
            </p:nvSpPr>
            <p:spPr bwMode="auto">
              <a:xfrm>
                <a:off x="5428" y="3508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7920" name="AutoShape 32"/>
              <p:cNvSpPr>
                <a:spLocks noChangeArrowheads="1"/>
              </p:cNvSpPr>
              <p:nvPr/>
            </p:nvSpPr>
            <p:spPr bwMode="auto">
              <a:xfrm>
                <a:off x="5428" y="3796"/>
                <a:ext cx="280" cy="376"/>
              </a:xfrm>
              <a:prstGeom prst="parallelogram">
                <a:avLst>
                  <a:gd name="adj" fmla="val 42852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37921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22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2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2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1D278CA-D9ED-487C-8477-A65C7A722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92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0" r:id="rId1"/>
    <p:sldLayoutId id="2147487904" r:id="rId2"/>
    <p:sldLayoutId id="2147487905" r:id="rId3"/>
    <p:sldLayoutId id="2147487906" r:id="rId4"/>
    <p:sldLayoutId id="2147487907" r:id="rId5"/>
    <p:sldLayoutId id="2147487908" r:id="rId6"/>
    <p:sldLayoutId id="2147487909" r:id="rId7"/>
    <p:sldLayoutId id="2147487910" r:id="rId8"/>
    <p:sldLayoutId id="2147487911" r:id="rId9"/>
    <p:sldLayoutId id="2147487912" r:id="rId10"/>
    <p:sldLayoutId id="2147487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00050" y="209550"/>
            <a:ext cx="1525588" cy="1525588"/>
            <a:chOff x="252" y="132"/>
            <a:chExt cx="961" cy="961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252" y="132"/>
              <a:ext cx="961" cy="961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0" y="480"/>
                </a:cxn>
                <a:cxn ang="0">
                  <a:pos x="480" y="960"/>
                </a:cxn>
                <a:cxn ang="0">
                  <a:pos x="960" y="480"/>
                </a:cxn>
                <a:cxn ang="0">
                  <a:pos x="480" y="0"/>
                </a:cxn>
              </a:cxnLst>
              <a:rect l="0" t="0" r="r" b="b"/>
              <a:pathLst>
                <a:path w="961" h="961">
                  <a:moveTo>
                    <a:pt x="480" y="0"/>
                  </a:moveTo>
                  <a:lnTo>
                    <a:pt x="0" y="480"/>
                  </a:lnTo>
                  <a:lnTo>
                    <a:pt x="480" y="960"/>
                  </a:lnTo>
                  <a:lnTo>
                    <a:pt x="960" y="480"/>
                  </a:lnTo>
                  <a:lnTo>
                    <a:pt x="48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732" y="132"/>
              <a:ext cx="481" cy="481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80" y="480"/>
                </a:cxn>
                <a:cxn ang="0">
                  <a:pos x="384" y="480"/>
                </a:cxn>
                <a:cxn ang="0">
                  <a:pos x="0" y="96"/>
                </a:cxn>
              </a:cxnLst>
              <a:rect l="0" t="0" r="r" b="b"/>
              <a:pathLst>
                <a:path w="481" h="481">
                  <a:moveTo>
                    <a:pt x="0" y="96"/>
                  </a:moveTo>
                  <a:lnTo>
                    <a:pt x="0" y="0"/>
                  </a:lnTo>
                  <a:lnTo>
                    <a:pt x="480" y="480"/>
                  </a:lnTo>
                  <a:lnTo>
                    <a:pt x="384" y="480"/>
                  </a:lnTo>
                  <a:lnTo>
                    <a:pt x="0" y="96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252" y="132"/>
              <a:ext cx="481" cy="481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480" y="96"/>
                </a:cxn>
                <a:cxn ang="0">
                  <a:pos x="96" y="480"/>
                </a:cxn>
                <a:cxn ang="0">
                  <a:pos x="0" y="480"/>
                </a:cxn>
                <a:cxn ang="0">
                  <a:pos x="480" y="0"/>
                </a:cxn>
              </a:cxnLst>
              <a:rect l="0" t="0" r="r" b="b"/>
              <a:pathLst>
                <a:path w="481" h="481">
                  <a:moveTo>
                    <a:pt x="480" y="0"/>
                  </a:moveTo>
                  <a:lnTo>
                    <a:pt x="480" y="96"/>
                  </a:lnTo>
                  <a:lnTo>
                    <a:pt x="96" y="480"/>
                  </a:lnTo>
                  <a:lnTo>
                    <a:pt x="0" y="480"/>
                  </a:lnTo>
                  <a:lnTo>
                    <a:pt x="480" y="0"/>
                  </a:lnTo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732" y="612"/>
              <a:ext cx="481" cy="481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480" y="0"/>
                </a:cxn>
                <a:cxn ang="0">
                  <a:pos x="0" y="480"/>
                </a:cxn>
                <a:cxn ang="0">
                  <a:pos x="0" y="384"/>
                </a:cxn>
                <a:cxn ang="0">
                  <a:pos x="384" y="0"/>
                </a:cxn>
              </a:cxnLst>
              <a:rect l="0" t="0" r="r" b="b"/>
              <a:pathLst>
                <a:path w="481" h="481">
                  <a:moveTo>
                    <a:pt x="384" y="0"/>
                  </a:moveTo>
                  <a:lnTo>
                    <a:pt x="480" y="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384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252" y="612"/>
              <a:ext cx="481" cy="481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0" y="384"/>
                </a:cxn>
                <a:cxn ang="0">
                  <a:pos x="480" y="480"/>
                </a:cxn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481" h="481">
                  <a:moveTo>
                    <a:pt x="96" y="0"/>
                  </a:moveTo>
                  <a:lnTo>
                    <a:pt x="480" y="384"/>
                  </a:lnTo>
                  <a:lnTo>
                    <a:pt x="480" y="480"/>
                  </a:ln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9100"/>
            <a:ext cx="777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DF612A-855B-4E50-8EFF-154ADF06D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1" r:id="rId1"/>
    <p:sldLayoutId id="2147487914" r:id="rId2"/>
    <p:sldLayoutId id="2147487915" r:id="rId3"/>
    <p:sldLayoutId id="2147487916" r:id="rId4"/>
    <p:sldLayoutId id="2147487917" r:id="rId5"/>
    <p:sldLayoutId id="2147487918" r:id="rId6"/>
    <p:sldLayoutId id="2147487919" r:id="rId7"/>
    <p:sldLayoutId id="2147487920" r:id="rId8"/>
    <p:sldLayoutId id="2147487921" r:id="rId9"/>
    <p:sldLayoutId id="2147487922" r:id="rId10"/>
    <p:sldLayoutId id="2147487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4206875"/>
            <a:ext cx="9166225" cy="2640013"/>
            <a:chOff x="0" y="2650"/>
            <a:chExt cx="5774" cy="1663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13321" name="Group 4"/>
            <p:cNvGrpSpPr>
              <a:grpSpLocks/>
            </p:cNvGrpSpPr>
            <p:nvPr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56325" name="Freeform 5"/>
              <p:cNvSpPr>
                <a:spLocks/>
              </p:cNvSpPr>
              <p:nvPr/>
            </p:nvSpPr>
            <p:spPr bwMode="auto">
              <a:xfrm>
                <a:off x="103" y="3197"/>
                <a:ext cx="161" cy="110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481"/>
                  </a:cxn>
                  <a:cxn ang="0">
                    <a:pos x="48" y="790"/>
                  </a:cxn>
                  <a:cxn ang="0">
                    <a:pos x="65" y="1018"/>
                  </a:cxn>
                  <a:cxn ang="0">
                    <a:pos x="60" y="1107"/>
                  </a:cxn>
                  <a:cxn ang="0">
                    <a:pos x="94" y="1107"/>
                  </a:cxn>
                  <a:cxn ang="0">
                    <a:pos x="106" y="975"/>
                  </a:cxn>
                  <a:cxn ang="0">
                    <a:pos x="112" y="775"/>
                  </a:cxn>
                  <a:cxn ang="0">
                    <a:pos x="124" y="588"/>
                  </a:cxn>
                  <a:cxn ang="0">
                    <a:pos x="131" y="447"/>
                  </a:cxn>
                  <a:cxn ang="0">
                    <a:pos x="144" y="242"/>
                  </a:cxn>
                  <a:cxn ang="0">
                    <a:pos x="160" y="66"/>
                  </a:cxn>
                  <a:cxn ang="0">
                    <a:pos x="150" y="21"/>
                  </a:cxn>
                  <a:cxn ang="0">
                    <a:pos x="133" y="0"/>
                  </a:cxn>
                  <a:cxn ang="0">
                    <a:pos x="114" y="217"/>
                  </a:cxn>
                  <a:cxn ang="0">
                    <a:pos x="98" y="401"/>
                  </a:cxn>
                  <a:cxn ang="0">
                    <a:pos x="92" y="545"/>
                  </a:cxn>
                  <a:cxn ang="0">
                    <a:pos x="87" y="697"/>
                  </a:cxn>
                  <a:cxn ang="0">
                    <a:pos x="73" y="849"/>
                  </a:cxn>
                  <a:cxn ang="0">
                    <a:pos x="54" y="585"/>
                  </a:cxn>
                  <a:cxn ang="0">
                    <a:pos x="32" y="335"/>
                  </a:cxn>
                  <a:cxn ang="0">
                    <a:pos x="0" y="98"/>
                  </a:cxn>
                </a:cxnLst>
                <a:rect l="0" t="0" r="r" b="b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56326" name="Freeform 6"/>
              <p:cNvSpPr>
                <a:spLocks/>
              </p:cNvSpPr>
              <p:nvPr/>
            </p:nvSpPr>
            <p:spPr bwMode="auto">
              <a:xfrm>
                <a:off x="223" y="3649"/>
                <a:ext cx="258" cy="622"/>
              </a:xfrm>
              <a:custGeom>
                <a:avLst/>
                <a:gdLst/>
                <a:ahLst/>
                <a:cxnLst>
                  <a:cxn ang="0">
                    <a:pos x="0" y="289"/>
                  </a:cxn>
                  <a:cxn ang="0">
                    <a:pos x="22" y="415"/>
                  </a:cxn>
                  <a:cxn ang="0">
                    <a:pos x="44" y="517"/>
                  </a:cxn>
                  <a:cxn ang="0">
                    <a:pos x="58" y="591"/>
                  </a:cxn>
                  <a:cxn ang="0">
                    <a:pos x="54" y="621"/>
                  </a:cxn>
                  <a:cxn ang="0">
                    <a:pos x="85" y="621"/>
                  </a:cxn>
                  <a:cxn ang="0">
                    <a:pos x="95" y="578"/>
                  </a:cxn>
                  <a:cxn ang="0">
                    <a:pos x="99" y="512"/>
                  </a:cxn>
                  <a:cxn ang="0">
                    <a:pos x="112" y="450"/>
                  </a:cxn>
                  <a:cxn ang="0">
                    <a:pos x="117" y="404"/>
                  </a:cxn>
                  <a:cxn ang="0">
                    <a:pos x="129" y="337"/>
                  </a:cxn>
                  <a:cxn ang="0">
                    <a:pos x="143" y="279"/>
                  </a:cxn>
                  <a:cxn ang="0">
                    <a:pos x="155" y="228"/>
                  </a:cxn>
                  <a:cxn ang="0">
                    <a:pos x="167" y="173"/>
                  </a:cxn>
                  <a:cxn ang="0">
                    <a:pos x="187" y="118"/>
                  </a:cxn>
                  <a:cxn ang="0">
                    <a:pos x="209" y="72"/>
                  </a:cxn>
                  <a:cxn ang="0">
                    <a:pos x="245" y="28"/>
                  </a:cxn>
                  <a:cxn ang="0">
                    <a:pos x="257" y="10"/>
                  </a:cxn>
                  <a:cxn ang="0">
                    <a:pos x="242" y="0"/>
                  </a:cxn>
                  <a:cxn ang="0">
                    <a:pos x="219" y="18"/>
                  </a:cxn>
                  <a:cxn ang="0">
                    <a:pos x="187" y="60"/>
                  </a:cxn>
                  <a:cxn ang="0">
                    <a:pos x="163" y="102"/>
                  </a:cxn>
                  <a:cxn ang="0">
                    <a:pos x="143" y="146"/>
                  </a:cxn>
                  <a:cxn ang="0">
                    <a:pos x="131" y="203"/>
                  </a:cxn>
                  <a:cxn ang="0">
                    <a:pos x="119" y="257"/>
                  </a:cxn>
                  <a:cxn ang="0">
                    <a:pos x="102" y="329"/>
                  </a:cxn>
                  <a:cxn ang="0">
                    <a:pos x="87" y="389"/>
                  </a:cxn>
                  <a:cxn ang="0">
                    <a:pos x="82" y="436"/>
                  </a:cxn>
                  <a:cxn ang="0">
                    <a:pos x="78" y="486"/>
                  </a:cxn>
                  <a:cxn ang="0">
                    <a:pos x="66" y="536"/>
                  </a:cxn>
                  <a:cxn ang="0">
                    <a:pos x="48" y="449"/>
                  </a:cxn>
                  <a:cxn ang="0">
                    <a:pos x="29" y="367"/>
                  </a:cxn>
                  <a:cxn ang="0">
                    <a:pos x="0" y="289"/>
                  </a:cxn>
                </a:cxnLst>
                <a:rect l="0" t="0" r="r" b="b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auto">
              <a:xfrm>
                <a:off x="0" y="3038"/>
                <a:ext cx="565" cy="695"/>
              </a:xfrm>
              <a:custGeom>
                <a:avLst/>
                <a:gdLst/>
                <a:ahLst/>
                <a:cxnLst>
                  <a:cxn ang="0">
                    <a:pos x="229" y="219"/>
                  </a:cxn>
                  <a:cxn ang="0">
                    <a:pos x="247" y="241"/>
                  </a:cxn>
                  <a:cxn ang="0">
                    <a:pos x="347" y="204"/>
                  </a:cxn>
                  <a:cxn ang="0">
                    <a:pos x="451" y="145"/>
                  </a:cxn>
                  <a:cxn ang="0">
                    <a:pos x="496" y="82"/>
                  </a:cxn>
                  <a:cxn ang="0">
                    <a:pos x="470" y="137"/>
                  </a:cxn>
                  <a:cxn ang="0">
                    <a:pos x="391" y="194"/>
                  </a:cxn>
                  <a:cxn ang="0">
                    <a:pos x="304" y="247"/>
                  </a:cxn>
                  <a:cxn ang="0">
                    <a:pos x="219" y="284"/>
                  </a:cxn>
                  <a:cxn ang="0">
                    <a:pos x="254" y="317"/>
                  </a:cxn>
                  <a:cxn ang="0">
                    <a:pos x="331" y="322"/>
                  </a:cxn>
                  <a:cxn ang="0">
                    <a:pos x="430" y="334"/>
                  </a:cxn>
                  <a:cxn ang="0">
                    <a:pos x="509" y="364"/>
                  </a:cxn>
                  <a:cxn ang="0">
                    <a:pos x="536" y="383"/>
                  </a:cxn>
                  <a:cxn ang="0">
                    <a:pos x="454" y="364"/>
                  </a:cxn>
                  <a:cxn ang="0">
                    <a:pos x="345" y="354"/>
                  </a:cxn>
                  <a:cxn ang="0">
                    <a:pos x="244" y="347"/>
                  </a:cxn>
                  <a:cxn ang="0">
                    <a:pos x="189" y="363"/>
                  </a:cxn>
                  <a:cxn ang="0">
                    <a:pos x="200" y="443"/>
                  </a:cxn>
                  <a:cxn ang="0">
                    <a:pos x="198" y="547"/>
                  </a:cxn>
                  <a:cxn ang="0">
                    <a:pos x="166" y="630"/>
                  </a:cxn>
                  <a:cxn ang="0">
                    <a:pos x="98" y="694"/>
                  </a:cxn>
                  <a:cxn ang="0">
                    <a:pos x="108" y="617"/>
                  </a:cxn>
                  <a:cxn ang="0">
                    <a:pos x="130" y="533"/>
                  </a:cxn>
                  <a:cxn ang="0">
                    <a:pos x="144" y="425"/>
                  </a:cxn>
                  <a:cxn ang="0">
                    <a:pos x="137" y="353"/>
                  </a:cxn>
                  <a:cxn ang="0">
                    <a:pos x="103" y="395"/>
                  </a:cxn>
                  <a:cxn ang="0">
                    <a:pos x="85" y="486"/>
                  </a:cxn>
                  <a:cxn ang="0">
                    <a:pos x="69" y="580"/>
                  </a:cxn>
                  <a:cxn ang="0">
                    <a:pos x="22" y="649"/>
                  </a:cxn>
                  <a:cxn ang="0">
                    <a:pos x="5" y="649"/>
                  </a:cxn>
                  <a:cxn ang="0">
                    <a:pos x="5" y="578"/>
                  </a:cxn>
                  <a:cxn ang="0">
                    <a:pos x="37" y="512"/>
                  </a:cxn>
                  <a:cxn ang="0">
                    <a:pos x="74" y="427"/>
                  </a:cxn>
                  <a:cxn ang="0">
                    <a:pos x="91" y="364"/>
                  </a:cxn>
                  <a:cxn ang="0">
                    <a:pos x="57" y="324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29" y="287"/>
                  </a:cxn>
                  <a:cxn ang="0">
                    <a:pos x="29" y="24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2" y="218"/>
                  </a:cxn>
                  <a:cxn ang="0">
                    <a:pos x="113" y="281"/>
                  </a:cxn>
                  <a:cxn ang="0">
                    <a:pos x="119" y="233"/>
                  </a:cxn>
                  <a:cxn ang="0">
                    <a:pos x="52" y="162"/>
                  </a:cxn>
                  <a:cxn ang="0">
                    <a:pos x="5" y="116"/>
                  </a:cxn>
                  <a:cxn ang="0">
                    <a:pos x="5" y="116"/>
                  </a:cxn>
                  <a:cxn ang="0">
                    <a:pos x="5" y="86"/>
                  </a:cxn>
                  <a:cxn ang="0">
                    <a:pos x="65" y="155"/>
                  </a:cxn>
                  <a:cxn ang="0">
                    <a:pos x="131" y="247"/>
                  </a:cxn>
                  <a:cxn ang="0">
                    <a:pos x="172" y="226"/>
                  </a:cxn>
                  <a:cxn ang="0">
                    <a:pos x="227" y="156"/>
                  </a:cxn>
                  <a:cxn ang="0">
                    <a:pos x="296" y="71"/>
                  </a:cxn>
                  <a:cxn ang="0">
                    <a:pos x="353" y="12"/>
                  </a:cxn>
                  <a:cxn ang="0">
                    <a:pos x="348" y="53"/>
                  </a:cxn>
                  <a:cxn ang="0">
                    <a:pos x="292" y="137"/>
                  </a:cxn>
                </a:cxnLst>
                <a:rect l="0" t="0" r="r" b="b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grpSp>
            <p:nvGrpSpPr>
              <p:cNvPr id="13341" name="Group 8"/>
              <p:cNvGrpSpPr>
                <a:grpSpLocks/>
              </p:cNvGrpSpPr>
              <p:nvPr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56329" name="Freeform 9"/>
                <p:cNvSpPr>
                  <a:spLocks/>
                </p:cNvSpPr>
                <p:nvPr/>
              </p:nvSpPr>
              <p:spPr bwMode="auto">
                <a:xfrm>
                  <a:off x="145" y="3440"/>
                  <a:ext cx="930" cy="612"/>
                </a:xfrm>
                <a:custGeom>
                  <a:avLst/>
                  <a:gdLst/>
                  <a:ahLst/>
                  <a:cxnLst>
                    <a:cxn ang="0">
                      <a:pos x="354" y="77"/>
                    </a:cxn>
                    <a:cxn ang="0">
                      <a:pos x="429" y="26"/>
                    </a:cxn>
                    <a:cxn ang="0">
                      <a:pos x="519" y="6"/>
                    </a:cxn>
                    <a:cxn ang="0">
                      <a:pos x="619" y="5"/>
                    </a:cxn>
                    <a:cxn ang="0">
                      <a:pos x="644" y="13"/>
                    </a:cxn>
                    <a:cxn ang="0">
                      <a:pos x="577" y="27"/>
                    </a:cxn>
                    <a:cxn ang="0">
                      <a:pos x="500" y="47"/>
                    </a:cxn>
                    <a:cxn ang="0">
                      <a:pos x="413" y="99"/>
                    </a:cxn>
                    <a:cxn ang="0">
                      <a:pos x="406" y="169"/>
                    </a:cxn>
                    <a:cxn ang="0">
                      <a:pos x="534" y="126"/>
                    </a:cxn>
                    <a:cxn ang="0">
                      <a:pos x="639" y="121"/>
                    </a:cxn>
                    <a:cxn ang="0">
                      <a:pos x="750" y="130"/>
                    </a:cxn>
                    <a:cxn ang="0">
                      <a:pos x="882" y="143"/>
                    </a:cxn>
                    <a:cxn ang="0">
                      <a:pos x="884" y="144"/>
                    </a:cxn>
                    <a:cxn ang="0">
                      <a:pos x="757" y="149"/>
                    </a:cxn>
                    <a:cxn ang="0">
                      <a:pos x="640" y="151"/>
                    </a:cxn>
                    <a:cxn ang="0">
                      <a:pos x="539" y="162"/>
                    </a:cxn>
                    <a:cxn ang="0">
                      <a:pos x="425" y="186"/>
                    </a:cxn>
                    <a:cxn ang="0">
                      <a:pos x="471" y="222"/>
                    </a:cxn>
                    <a:cxn ang="0">
                      <a:pos x="504" y="256"/>
                    </a:cxn>
                    <a:cxn ang="0">
                      <a:pos x="390" y="224"/>
                    </a:cxn>
                    <a:cxn ang="0">
                      <a:pos x="367" y="244"/>
                    </a:cxn>
                    <a:cxn ang="0">
                      <a:pos x="491" y="261"/>
                    </a:cxn>
                    <a:cxn ang="0">
                      <a:pos x="597" y="283"/>
                    </a:cxn>
                    <a:cxn ang="0">
                      <a:pos x="680" y="341"/>
                    </a:cxn>
                    <a:cxn ang="0">
                      <a:pos x="743" y="421"/>
                    </a:cxn>
                    <a:cxn ang="0">
                      <a:pos x="730" y="434"/>
                    </a:cxn>
                    <a:cxn ang="0">
                      <a:pos x="644" y="384"/>
                    </a:cxn>
                    <a:cxn ang="0">
                      <a:pos x="550" y="329"/>
                    </a:cxn>
                    <a:cxn ang="0">
                      <a:pos x="448" y="291"/>
                    </a:cxn>
                    <a:cxn ang="0">
                      <a:pos x="383" y="279"/>
                    </a:cxn>
                    <a:cxn ang="0">
                      <a:pos x="437" y="340"/>
                    </a:cxn>
                    <a:cxn ang="0">
                      <a:pos x="505" y="421"/>
                    </a:cxn>
                    <a:cxn ang="0">
                      <a:pos x="542" y="494"/>
                    </a:cxn>
                    <a:cxn ang="0">
                      <a:pos x="540" y="562"/>
                    </a:cxn>
                    <a:cxn ang="0">
                      <a:pos x="492" y="487"/>
                    </a:cxn>
                    <a:cxn ang="0">
                      <a:pos x="441" y="405"/>
                    </a:cxn>
                    <a:cxn ang="0">
                      <a:pos x="384" y="333"/>
                    </a:cxn>
                    <a:cxn ang="0">
                      <a:pos x="333" y="268"/>
                    </a:cxn>
                    <a:cxn ang="0">
                      <a:pos x="244" y="305"/>
                    </a:cxn>
                    <a:cxn ang="0">
                      <a:pos x="171" y="397"/>
                    </a:cxn>
                    <a:cxn ang="0">
                      <a:pos x="109" y="490"/>
                    </a:cxn>
                    <a:cxn ang="0">
                      <a:pos x="40" y="576"/>
                    </a:cxn>
                    <a:cxn ang="0">
                      <a:pos x="19" y="566"/>
                    </a:cxn>
                    <a:cxn ang="0">
                      <a:pos x="101" y="458"/>
                    </a:cxn>
                    <a:cxn ang="0">
                      <a:pos x="174" y="373"/>
                    </a:cxn>
                    <a:cxn ang="0">
                      <a:pos x="238" y="291"/>
                    </a:cxn>
                    <a:cxn ang="0">
                      <a:pos x="295" y="226"/>
                    </a:cxn>
                    <a:cxn ang="0">
                      <a:pos x="211" y="150"/>
                    </a:cxn>
                    <a:cxn ang="0">
                      <a:pos x="93" y="108"/>
                    </a:cxn>
                    <a:cxn ang="0">
                      <a:pos x="44" y="86"/>
                    </a:cxn>
                    <a:cxn ang="0">
                      <a:pos x="134" y="110"/>
                    </a:cxn>
                    <a:cxn ang="0">
                      <a:pos x="259" y="163"/>
                    </a:cxn>
                  </a:cxnLst>
                  <a:rect l="0" t="0" r="r" b="b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56330" name="Freeform 10"/>
                <p:cNvSpPr>
                  <a:spLocks/>
                </p:cNvSpPr>
                <p:nvPr/>
              </p:nvSpPr>
              <p:spPr bwMode="auto">
                <a:xfrm>
                  <a:off x="462" y="3753"/>
                  <a:ext cx="83" cy="344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54" y="17"/>
                    </a:cxn>
                    <a:cxn ang="0">
                      <a:pos x="61" y="28"/>
                    </a:cxn>
                    <a:cxn ang="0">
                      <a:pos x="74" y="44"/>
                    </a:cxn>
                    <a:cxn ang="0">
                      <a:pos x="78" y="59"/>
                    </a:cxn>
                    <a:cxn ang="0">
                      <a:pos x="81" y="78"/>
                    </a:cxn>
                    <a:cxn ang="0">
                      <a:pos x="81" y="101"/>
                    </a:cxn>
                    <a:cxn ang="0">
                      <a:pos x="82" y="116"/>
                    </a:cxn>
                    <a:cxn ang="0">
                      <a:pos x="81" y="134"/>
                    </a:cxn>
                    <a:cxn ang="0">
                      <a:pos x="78" y="155"/>
                    </a:cxn>
                    <a:cxn ang="0">
                      <a:pos x="75" y="174"/>
                    </a:cxn>
                    <a:cxn ang="0">
                      <a:pos x="69" y="203"/>
                    </a:cxn>
                    <a:cxn ang="0">
                      <a:pos x="63" y="218"/>
                    </a:cxn>
                    <a:cxn ang="0">
                      <a:pos x="53" y="237"/>
                    </a:cxn>
                    <a:cxn ang="0">
                      <a:pos x="39" y="258"/>
                    </a:cxn>
                    <a:cxn ang="0">
                      <a:pos x="28" y="278"/>
                    </a:cxn>
                    <a:cxn ang="0">
                      <a:pos x="17" y="296"/>
                    </a:cxn>
                    <a:cxn ang="0">
                      <a:pos x="8" y="312"/>
                    </a:cxn>
                    <a:cxn ang="0">
                      <a:pos x="0" y="343"/>
                    </a:cxn>
                    <a:cxn ang="0">
                      <a:pos x="4" y="312"/>
                    </a:cxn>
                    <a:cxn ang="0">
                      <a:pos x="7" y="290"/>
                    </a:cxn>
                    <a:cxn ang="0">
                      <a:pos x="9" y="270"/>
                    </a:cxn>
                    <a:cxn ang="0">
                      <a:pos x="11" y="249"/>
                    </a:cxn>
                    <a:cxn ang="0">
                      <a:pos x="16" y="223"/>
                    </a:cxn>
                    <a:cxn ang="0">
                      <a:pos x="22" y="203"/>
                    </a:cxn>
                    <a:cxn ang="0">
                      <a:pos x="28" y="184"/>
                    </a:cxn>
                    <a:cxn ang="0">
                      <a:pos x="34" y="167"/>
                    </a:cxn>
                    <a:cxn ang="0">
                      <a:pos x="39" y="148"/>
                    </a:cxn>
                    <a:cxn ang="0">
                      <a:pos x="45" y="129"/>
                    </a:cxn>
                    <a:cxn ang="0">
                      <a:pos x="48" y="110"/>
                    </a:cxn>
                    <a:cxn ang="0">
                      <a:pos x="50" y="94"/>
                    </a:cxn>
                    <a:cxn ang="0">
                      <a:pos x="52" y="75"/>
                    </a:cxn>
                    <a:cxn ang="0">
                      <a:pos x="52" y="54"/>
                    </a:cxn>
                    <a:cxn ang="0">
                      <a:pos x="52" y="28"/>
                    </a:cxn>
                    <a:cxn ang="0">
                      <a:pos x="49" y="16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56331" name="Freeform 11"/>
                <p:cNvSpPr>
                  <a:spLocks/>
                </p:cNvSpPr>
                <p:nvPr/>
              </p:nvSpPr>
              <p:spPr bwMode="auto">
                <a:xfrm>
                  <a:off x="65" y="3564"/>
                  <a:ext cx="365" cy="88"/>
                </a:xfrm>
                <a:custGeom>
                  <a:avLst/>
                  <a:gdLst/>
                  <a:ahLst/>
                  <a:cxnLst>
                    <a:cxn ang="0">
                      <a:pos x="364" y="87"/>
                    </a:cxn>
                    <a:cxn ang="0">
                      <a:pos x="358" y="72"/>
                    </a:cxn>
                    <a:cxn ang="0">
                      <a:pos x="350" y="59"/>
                    </a:cxn>
                    <a:cxn ang="0">
                      <a:pos x="343" y="56"/>
                    </a:cxn>
                    <a:cxn ang="0">
                      <a:pos x="329" y="52"/>
                    </a:cxn>
                    <a:cxn ang="0">
                      <a:pos x="315" y="49"/>
                    </a:cxn>
                    <a:cxn ang="0">
                      <a:pos x="301" y="52"/>
                    </a:cxn>
                    <a:cxn ang="0">
                      <a:pos x="284" y="54"/>
                    </a:cxn>
                    <a:cxn ang="0">
                      <a:pos x="265" y="48"/>
                    </a:cxn>
                    <a:cxn ang="0">
                      <a:pos x="239" y="40"/>
                    </a:cxn>
                    <a:cxn ang="0">
                      <a:pos x="216" y="33"/>
                    </a:cxn>
                    <a:cxn ang="0">
                      <a:pos x="199" y="29"/>
                    </a:cxn>
                    <a:cxn ang="0">
                      <a:pos x="172" y="22"/>
                    </a:cxn>
                    <a:cxn ang="0">
                      <a:pos x="145" y="15"/>
                    </a:cxn>
                    <a:cxn ang="0">
                      <a:pos x="118" y="9"/>
                    </a:cxn>
                    <a:cxn ang="0">
                      <a:pos x="92" y="3"/>
                    </a:cxn>
                    <a:cxn ang="0">
                      <a:pos x="61" y="2"/>
                    </a:cxn>
                    <a:cxn ang="0">
                      <a:pos x="34" y="0"/>
                    </a:cxn>
                    <a:cxn ang="0">
                      <a:pos x="27" y="3"/>
                    </a:cxn>
                    <a:cxn ang="0">
                      <a:pos x="16" y="8"/>
                    </a:cxn>
                    <a:cxn ang="0">
                      <a:pos x="7" y="14"/>
                    </a:cxn>
                    <a:cxn ang="0">
                      <a:pos x="0" y="20"/>
                    </a:cxn>
                    <a:cxn ang="0">
                      <a:pos x="12" y="21"/>
                    </a:cxn>
                    <a:cxn ang="0">
                      <a:pos x="27" y="22"/>
                    </a:cxn>
                    <a:cxn ang="0">
                      <a:pos x="41" y="22"/>
                    </a:cxn>
                    <a:cxn ang="0">
                      <a:pos x="51" y="21"/>
                    </a:cxn>
                    <a:cxn ang="0">
                      <a:pos x="65" y="21"/>
                    </a:cxn>
                    <a:cxn ang="0">
                      <a:pos x="84" y="20"/>
                    </a:cxn>
                    <a:cxn ang="0">
                      <a:pos x="110" y="21"/>
                    </a:cxn>
                    <a:cxn ang="0">
                      <a:pos x="132" y="22"/>
                    </a:cxn>
                    <a:cxn ang="0">
                      <a:pos x="153" y="26"/>
                    </a:cxn>
                    <a:cxn ang="0">
                      <a:pos x="175" y="28"/>
                    </a:cxn>
                    <a:cxn ang="0">
                      <a:pos x="196" y="30"/>
                    </a:cxn>
                    <a:cxn ang="0">
                      <a:pos x="214" y="35"/>
                    </a:cxn>
                    <a:cxn ang="0">
                      <a:pos x="232" y="42"/>
                    </a:cxn>
                    <a:cxn ang="0">
                      <a:pos x="249" y="49"/>
                    </a:cxn>
                    <a:cxn ang="0">
                      <a:pos x="268" y="56"/>
                    </a:cxn>
                    <a:cxn ang="0">
                      <a:pos x="277" y="57"/>
                    </a:cxn>
                    <a:cxn ang="0">
                      <a:pos x="287" y="56"/>
                    </a:cxn>
                    <a:cxn ang="0">
                      <a:pos x="300" y="61"/>
                    </a:cxn>
                    <a:cxn ang="0">
                      <a:pos x="314" y="66"/>
                    </a:cxn>
                    <a:cxn ang="0">
                      <a:pos x="327" y="72"/>
                    </a:cxn>
                    <a:cxn ang="0">
                      <a:pos x="346" y="79"/>
                    </a:cxn>
                    <a:cxn ang="0">
                      <a:pos x="358" y="83"/>
                    </a:cxn>
                    <a:cxn ang="0">
                      <a:pos x="364" y="87"/>
                    </a:cxn>
                  </a:cxnLst>
                  <a:rect l="0" t="0" r="r" b="b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56332" name="Freeform 12"/>
                <p:cNvSpPr>
                  <a:spLocks/>
                </p:cNvSpPr>
                <p:nvPr/>
              </p:nvSpPr>
              <p:spPr bwMode="auto">
                <a:xfrm>
                  <a:off x="48" y="3616"/>
                  <a:ext cx="378" cy="37"/>
                </a:xfrm>
                <a:custGeom>
                  <a:avLst/>
                  <a:gdLst/>
                  <a:ahLst/>
                  <a:cxnLst>
                    <a:cxn ang="0">
                      <a:pos x="377" y="36"/>
                    </a:cxn>
                    <a:cxn ang="0">
                      <a:pos x="368" y="33"/>
                    </a:cxn>
                    <a:cxn ang="0">
                      <a:pos x="357" y="29"/>
                    </a:cxn>
                    <a:cxn ang="0">
                      <a:pos x="345" y="25"/>
                    </a:cxn>
                    <a:cxn ang="0">
                      <a:pos x="334" y="22"/>
                    </a:cxn>
                    <a:cxn ang="0">
                      <a:pos x="320" y="18"/>
                    </a:cxn>
                    <a:cxn ang="0">
                      <a:pos x="303" y="11"/>
                    </a:cxn>
                    <a:cxn ang="0">
                      <a:pos x="289" y="6"/>
                    </a:cxn>
                    <a:cxn ang="0">
                      <a:pos x="275" y="5"/>
                    </a:cxn>
                    <a:cxn ang="0">
                      <a:pos x="259" y="7"/>
                    </a:cxn>
                    <a:cxn ang="0">
                      <a:pos x="237" y="10"/>
                    </a:cxn>
                    <a:cxn ang="0">
                      <a:pos x="228" y="9"/>
                    </a:cxn>
                    <a:cxn ang="0">
                      <a:pos x="200" y="6"/>
                    </a:cxn>
                    <a:cxn ang="0">
                      <a:pos x="169" y="3"/>
                    </a:cxn>
                    <a:cxn ang="0">
                      <a:pos x="149" y="1"/>
                    </a:cxn>
                    <a:cxn ang="0">
                      <a:pos x="123" y="0"/>
                    </a:cxn>
                    <a:cxn ang="0">
                      <a:pos x="95" y="1"/>
                    </a:cxn>
                    <a:cxn ang="0">
                      <a:pos x="78" y="3"/>
                    </a:cxn>
                    <a:cxn ang="0">
                      <a:pos x="58" y="5"/>
                    </a:cxn>
                    <a:cxn ang="0">
                      <a:pos x="40" y="6"/>
                    </a:cxn>
                    <a:cxn ang="0">
                      <a:pos x="21" y="8"/>
                    </a:cxn>
                    <a:cxn ang="0">
                      <a:pos x="19" y="16"/>
                    </a:cxn>
                    <a:cxn ang="0">
                      <a:pos x="15" y="21"/>
                    </a:cxn>
                    <a:cxn ang="0">
                      <a:pos x="9" y="27"/>
                    </a:cxn>
                    <a:cxn ang="0">
                      <a:pos x="0" y="32"/>
                    </a:cxn>
                    <a:cxn ang="0">
                      <a:pos x="15" y="29"/>
                    </a:cxn>
                    <a:cxn ang="0">
                      <a:pos x="33" y="26"/>
                    </a:cxn>
                    <a:cxn ang="0">
                      <a:pos x="48" y="23"/>
                    </a:cxn>
                    <a:cxn ang="0">
                      <a:pos x="64" y="21"/>
                    </a:cxn>
                    <a:cxn ang="0">
                      <a:pos x="81" y="19"/>
                    </a:cxn>
                    <a:cxn ang="0">
                      <a:pos x="108" y="18"/>
                    </a:cxn>
                    <a:cxn ang="0">
                      <a:pos x="137" y="16"/>
                    </a:cxn>
                    <a:cxn ang="0">
                      <a:pos x="170" y="15"/>
                    </a:cxn>
                    <a:cxn ang="0">
                      <a:pos x="203" y="13"/>
                    </a:cxn>
                    <a:cxn ang="0">
                      <a:pos x="233" y="11"/>
                    </a:cxn>
                    <a:cxn ang="0">
                      <a:pos x="259" y="14"/>
                    </a:cxn>
                    <a:cxn ang="0">
                      <a:pos x="277" y="18"/>
                    </a:cxn>
                    <a:cxn ang="0">
                      <a:pos x="297" y="22"/>
                    </a:cxn>
                    <a:cxn ang="0">
                      <a:pos x="318" y="26"/>
                    </a:cxn>
                    <a:cxn ang="0">
                      <a:pos x="341" y="31"/>
                    </a:cxn>
                    <a:cxn ang="0">
                      <a:pos x="358" y="34"/>
                    </a:cxn>
                    <a:cxn ang="0">
                      <a:pos x="377" y="36"/>
                    </a:cxn>
                  </a:cxnLst>
                  <a:rect l="0" t="0" r="r" b="b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333" name="Freeform 13"/>
              <p:cNvSpPr>
                <a:spLocks/>
              </p:cNvSpPr>
              <p:nvPr/>
            </p:nvSpPr>
            <p:spPr bwMode="auto">
              <a:xfrm>
                <a:off x="12" y="2650"/>
                <a:ext cx="557" cy="667"/>
              </a:xfrm>
              <a:custGeom>
                <a:avLst/>
                <a:gdLst/>
                <a:ahLst/>
                <a:cxnLst>
                  <a:cxn ang="0">
                    <a:pos x="176" y="290"/>
                  </a:cxn>
                  <a:cxn ang="0">
                    <a:pos x="194" y="275"/>
                  </a:cxn>
                  <a:cxn ang="0">
                    <a:pos x="163" y="187"/>
                  </a:cxn>
                  <a:cxn ang="0">
                    <a:pos x="117" y="100"/>
                  </a:cxn>
                  <a:cxn ang="0">
                    <a:pos x="67" y="60"/>
                  </a:cxn>
                  <a:cxn ang="0">
                    <a:pos x="110" y="81"/>
                  </a:cxn>
                  <a:cxn ang="0">
                    <a:pos x="156" y="150"/>
                  </a:cxn>
                  <a:cxn ang="0">
                    <a:pos x="198" y="225"/>
                  </a:cxn>
                  <a:cxn ang="0">
                    <a:pos x="228" y="300"/>
                  </a:cxn>
                  <a:cxn ang="0">
                    <a:pos x="254" y="269"/>
                  </a:cxn>
                  <a:cxn ang="0">
                    <a:pos x="259" y="204"/>
                  </a:cxn>
                  <a:cxn ang="0">
                    <a:pos x="268" y="117"/>
                  </a:cxn>
                  <a:cxn ang="0">
                    <a:pos x="292" y="47"/>
                  </a:cxn>
                  <a:cxn ang="0">
                    <a:pos x="307" y="23"/>
                  </a:cxn>
                  <a:cxn ang="0">
                    <a:pos x="292" y="96"/>
                  </a:cxn>
                  <a:cxn ang="0">
                    <a:pos x="284" y="191"/>
                  </a:cxn>
                  <a:cxn ang="0">
                    <a:pos x="279" y="277"/>
                  </a:cxn>
                  <a:cxn ang="0">
                    <a:pos x="291" y="327"/>
                  </a:cxn>
                  <a:cxn ang="0">
                    <a:pos x="355" y="317"/>
                  </a:cxn>
                  <a:cxn ang="0">
                    <a:pos x="439" y="319"/>
                  </a:cxn>
                  <a:cxn ang="0">
                    <a:pos x="505" y="346"/>
                  </a:cxn>
                  <a:cxn ang="0">
                    <a:pos x="556" y="406"/>
                  </a:cxn>
                  <a:cxn ang="0">
                    <a:pos x="494" y="397"/>
                  </a:cxn>
                  <a:cxn ang="0">
                    <a:pos x="428" y="377"/>
                  </a:cxn>
                  <a:cxn ang="0">
                    <a:pos x="341" y="366"/>
                  </a:cxn>
                  <a:cxn ang="0">
                    <a:pos x="283" y="372"/>
                  </a:cxn>
                  <a:cxn ang="0">
                    <a:pos x="316" y="401"/>
                  </a:cxn>
                  <a:cxn ang="0">
                    <a:pos x="390" y="417"/>
                  </a:cxn>
                  <a:cxn ang="0">
                    <a:pos x="465" y="430"/>
                  </a:cxn>
                  <a:cxn ang="0">
                    <a:pos x="520" y="472"/>
                  </a:cxn>
                  <a:cxn ang="0">
                    <a:pos x="548" y="531"/>
                  </a:cxn>
                  <a:cxn ang="0">
                    <a:pos x="480" y="495"/>
                  </a:cxn>
                  <a:cxn ang="0">
                    <a:pos x="410" y="458"/>
                  </a:cxn>
                  <a:cxn ang="0">
                    <a:pos x="343" y="426"/>
                  </a:cxn>
                  <a:cxn ang="0">
                    <a:pos x="292" y="411"/>
                  </a:cxn>
                  <a:cxn ang="0">
                    <a:pos x="260" y="441"/>
                  </a:cxn>
                  <a:cxn ang="0">
                    <a:pos x="289" y="518"/>
                  </a:cxn>
                  <a:cxn ang="0">
                    <a:pos x="312" y="611"/>
                  </a:cxn>
                  <a:cxn ang="0">
                    <a:pos x="272" y="619"/>
                  </a:cxn>
                  <a:cxn ang="0">
                    <a:pos x="249" y="518"/>
                  </a:cxn>
                  <a:cxn ang="0">
                    <a:pos x="216" y="458"/>
                  </a:cxn>
                  <a:cxn ang="0">
                    <a:pos x="179" y="491"/>
                  </a:cxn>
                  <a:cxn ang="0">
                    <a:pos x="138" y="553"/>
                  </a:cxn>
                  <a:cxn ang="0">
                    <a:pos x="95" y="643"/>
                  </a:cxn>
                  <a:cxn ang="0">
                    <a:pos x="110" y="561"/>
                  </a:cxn>
                  <a:cxn ang="0">
                    <a:pos x="148" y="487"/>
                  </a:cxn>
                  <a:cxn ang="0">
                    <a:pos x="195" y="426"/>
                  </a:cxn>
                  <a:cxn ang="0">
                    <a:pos x="213" y="380"/>
                  </a:cxn>
                  <a:cxn ang="0">
                    <a:pos x="166" y="405"/>
                  </a:cxn>
                  <a:cxn ang="0">
                    <a:pos x="112" y="467"/>
                  </a:cxn>
                  <a:cxn ang="0">
                    <a:pos x="61" y="538"/>
                  </a:cxn>
                  <a:cxn ang="0">
                    <a:pos x="53" y="516"/>
                  </a:cxn>
                  <a:cxn ang="0">
                    <a:pos x="91" y="469"/>
                  </a:cxn>
                  <a:cxn ang="0">
                    <a:pos x="153" y="410"/>
                  </a:cxn>
                  <a:cxn ang="0">
                    <a:pos x="216" y="368"/>
                  </a:cxn>
                  <a:cxn ang="0">
                    <a:pos x="158" y="323"/>
                  </a:cxn>
                  <a:cxn ang="0">
                    <a:pos x="99" y="266"/>
                  </a:cxn>
                  <a:cxn ang="0">
                    <a:pos x="38" y="211"/>
                  </a:cxn>
                  <a:cxn ang="0">
                    <a:pos x="8" y="176"/>
                  </a:cxn>
                  <a:cxn ang="0">
                    <a:pos x="69" y="206"/>
                  </a:cxn>
                  <a:cxn ang="0">
                    <a:pos x="137" y="259"/>
                  </a:cxn>
                </a:cxnLst>
                <a:rect l="0" t="0" r="r" b="b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3322" name="Group 14"/>
            <p:cNvGrpSpPr>
              <a:grpSpLocks/>
            </p:cNvGrpSpPr>
            <p:nvPr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13327" name="Group 15"/>
              <p:cNvGrpSpPr>
                <a:grpSpLocks/>
              </p:cNvGrpSpPr>
              <p:nvPr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56336" name="Freeform 16"/>
                <p:cNvSpPr>
                  <a:spLocks/>
                </p:cNvSpPr>
                <p:nvPr/>
              </p:nvSpPr>
              <p:spPr bwMode="auto">
                <a:xfrm>
                  <a:off x="5524" y="3154"/>
                  <a:ext cx="191" cy="1138"/>
                </a:xfrm>
                <a:custGeom>
                  <a:avLst/>
                  <a:gdLst/>
                  <a:ahLst/>
                  <a:cxnLst>
                    <a:cxn ang="0">
                      <a:pos x="190" y="529"/>
                    </a:cxn>
                    <a:cxn ang="0">
                      <a:pos x="174" y="760"/>
                    </a:cxn>
                    <a:cxn ang="0">
                      <a:pos x="158" y="946"/>
                    </a:cxn>
                    <a:cxn ang="0">
                      <a:pos x="147" y="1083"/>
                    </a:cxn>
                    <a:cxn ang="0">
                      <a:pos x="150" y="1137"/>
                    </a:cxn>
                    <a:cxn ang="0">
                      <a:pos x="127" y="1137"/>
                    </a:cxn>
                    <a:cxn ang="0">
                      <a:pos x="120" y="1058"/>
                    </a:cxn>
                    <a:cxn ang="0">
                      <a:pos x="116" y="937"/>
                    </a:cxn>
                    <a:cxn ang="0">
                      <a:pos x="108" y="824"/>
                    </a:cxn>
                    <a:cxn ang="0">
                      <a:pos x="104" y="740"/>
                    </a:cxn>
                    <a:cxn ang="0">
                      <a:pos x="95" y="617"/>
                    </a:cxn>
                    <a:cxn ang="0">
                      <a:pos x="84" y="510"/>
                    </a:cxn>
                    <a:cxn ang="0">
                      <a:pos x="75" y="417"/>
                    </a:cxn>
                    <a:cxn ang="0">
                      <a:pos x="66" y="316"/>
                    </a:cxn>
                    <a:cxn ang="0">
                      <a:pos x="52" y="217"/>
                    </a:cxn>
                    <a:cxn ang="0">
                      <a:pos x="36" y="133"/>
                    </a:cxn>
                    <a:cxn ang="0">
                      <a:pos x="9" y="51"/>
                    </a:cxn>
                    <a:cxn ang="0">
                      <a:pos x="0" y="19"/>
                    </a:cxn>
                    <a:cxn ang="0">
                      <a:pos x="11" y="0"/>
                    </a:cxn>
                    <a:cxn ang="0">
                      <a:pos x="28" y="33"/>
                    </a:cxn>
                    <a:cxn ang="0">
                      <a:pos x="52" y="109"/>
                    </a:cxn>
                    <a:cxn ang="0">
                      <a:pos x="70" y="187"/>
                    </a:cxn>
                    <a:cxn ang="0">
                      <a:pos x="84" y="268"/>
                    </a:cxn>
                    <a:cxn ang="0">
                      <a:pos x="93" y="372"/>
                    </a:cxn>
                    <a:cxn ang="0">
                      <a:pos x="102" y="470"/>
                    </a:cxn>
                    <a:cxn ang="0">
                      <a:pos x="115" y="603"/>
                    </a:cxn>
                    <a:cxn ang="0">
                      <a:pos x="125" y="712"/>
                    </a:cxn>
                    <a:cxn ang="0">
                      <a:pos x="129" y="799"/>
                    </a:cxn>
                    <a:cxn ang="0">
                      <a:pos x="133" y="889"/>
                    </a:cxn>
                    <a:cxn ang="0">
                      <a:pos x="142" y="982"/>
                    </a:cxn>
                    <a:cxn ang="0">
                      <a:pos x="154" y="822"/>
                    </a:cxn>
                    <a:cxn ang="0">
                      <a:pos x="169" y="672"/>
                    </a:cxn>
                    <a:cxn ang="0">
                      <a:pos x="190" y="529"/>
                    </a:cxn>
                  </a:cxnLst>
                  <a:rect l="0" t="0" r="r" b="b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56337" name="Freeform 17"/>
                <p:cNvSpPr>
                  <a:spLocks/>
                </p:cNvSpPr>
                <p:nvPr/>
              </p:nvSpPr>
              <p:spPr bwMode="auto">
                <a:xfrm>
                  <a:off x="5207" y="2849"/>
                  <a:ext cx="530" cy="830"/>
                </a:xfrm>
                <a:custGeom>
                  <a:avLst/>
                  <a:gdLst/>
                  <a:ahLst/>
                  <a:cxnLst>
                    <a:cxn ang="0">
                      <a:pos x="294" y="121"/>
                    </a:cxn>
                    <a:cxn ang="0">
                      <a:pos x="228" y="23"/>
                    </a:cxn>
                    <a:cxn ang="0">
                      <a:pos x="119" y="2"/>
                    </a:cxn>
                    <a:cxn ang="0">
                      <a:pos x="126" y="23"/>
                    </a:cxn>
                    <a:cxn ang="0">
                      <a:pos x="209" y="70"/>
                    </a:cxn>
                    <a:cxn ang="0">
                      <a:pos x="282" y="239"/>
                    </a:cxn>
                    <a:cxn ang="0">
                      <a:pos x="158" y="152"/>
                    </a:cxn>
                    <a:cxn ang="0">
                      <a:pos x="71" y="135"/>
                    </a:cxn>
                    <a:cxn ang="0">
                      <a:pos x="16" y="185"/>
                    </a:cxn>
                    <a:cxn ang="0">
                      <a:pos x="83" y="185"/>
                    </a:cxn>
                    <a:cxn ang="0">
                      <a:pos x="235" y="231"/>
                    </a:cxn>
                    <a:cxn ang="0">
                      <a:pos x="225" y="262"/>
                    </a:cxn>
                    <a:cxn ang="0">
                      <a:pos x="200" y="305"/>
                    </a:cxn>
                    <a:cxn ang="0">
                      <a:pos x="273" y="304"/>
                    </a:cxn>
                    <a:cxn ang="0">
                      <a:pos x="149" y="345"/>
                    </a:cxn>
                    <a:cxn ang="0">
                      <a:pos x="82" y="417"/>
                    </a:cxn>
                    <a:cxn ang="0">
                      <a:pos x="15" y="581"/>
                    </a:cxn>
                    <a:cxn ang="0">
                      <a:pos x="157" y="413"/>
                    </a:cxn>
                    <a:cxn ang="0">
                      <a:pos x="256" y="346"/>
                    </a:cxn>
                    <a:cxn ang="0">
                      <a:pos x="205" y="481"/>
                    </a:cxn>
                    <a:cxn ang="0">
                      <a:pos x="166" y="604"/>
                    </a:cxn>
                    <a:cxn ang="0">
                      <a:pos x="155" y="728"/>
                    </a:cxn>
                    <a:cxn ang="0">
                      <a:pos x="213" y="541"/>
                    </a:cxn>
                    <a:cxn ang="0">
                      <a:pos x="268" y="422"/>
                    </a:cxn>
                    <a:cxn ang="0">
                      <a:pos x="272" y="383"/>
                    </a:cxn>
                    <a:cxn ang="0">
                      <a:pos x="255" y="577"/>
                    </a:cxn>
                    <a:cxn ang="0">
                      <a:pos x="300" y="784"/>
                    </a:cxn>
                    <a:cxn ang="0">
                      <a:pos x="277" y="559"/>
                    </a:cxn>
                    <a:cxn ang="0">
                      <a:pos x="275" y="398"/>
                    </a:cxn>
                    <a:cxn ang="0">
                      <a:pos x="319" y="338"/>
                    </a:cxn>
                    <a:cxn ang="0">
                      <a:pos x="407" y="532"/>
                    </a:cxn>
                    <a:cxn ang="0">
                      <a:pos x="483" y="734"/>
                    </a:cxn>
                    <a:cxn ang="0">
                      <a:pos x="418" y="521"/>
                    </a:cxn>
                    <a:cxn ang="0">
                      <a:pos x="347" y="339"/>
                    </a:cxn>
                    <a:cxn ang="0">
                      <a:pos x="355" y="217"/>
                    </a:cxn>
                    <a:cxn ang="0">
                      <a:pos x="420" y="233"/>
                    </a:cxn>
                    <a:cxn ang="0">
                      <a:pos x="519" y="223"/>
                    </a:cxn>
                    <a:cxn ang="0">
                      <a:pos x="468" y="219"/>
                    </a:cxn>
                    <a:cxn ang="0">
                      <a:pos x="354" y="257"/>
                    </a:cxn>
                    <a:cxn ang="0">
                      <a:pos x="419" y="195"/>
                    </a:cxn>
                    <a:cxn ang="0">
                      <a:pos x="528" y="181"/>
                    </a:cxn>
                    <a:cxn ang="0">
                      <a:pos x="496" y="157"/>
                    </a:cxn>
                    <a:cxn ang="0">
                      <a:pos x="353" y="247"/>
                    </a:cxn>
                    <a:cxn ang="0">
                      <a:pos x="373" y="178"/>
                    </a:cxn>
                    <a:cxn ang="0">
                      <a:pos x="490" y="110"/>
                    </a:cxn>
                    <a:cxn ang="0">
                      <a:pos x="407" y="147"/>
                    </a:cxn>
                    <a:cxn ang="0">
                      <a:pos x="319" y="195"/>
                    </a:cxn>
                  </a:cxnLst>
                  <a:rect l="0" t="0" r="r" b="b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28" name="Group 18"/>
              <p:cNvGrpSpPr>
                <a:grpSpLocks/>
              </p:cNvGrpSpPr>
              <p:nvPr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56339" name="Freeform 19"/>
                <p:cNvSpPr>
                  <a:spLocks/>
                </p:cNvSpPr>
                <p:nvPr/>
              </p:nvSpPr>
              <p:spPr bwMode="auto">
                <a:xfrm>
                  <a:off x="5033" y="3428"/>
                  <a:ext cx="273" cy="885"/>
                </a:xfrm>
                <a:custGeom>
                  <a:avLst/>
                  <a:gdLst/>
                  <a:ahLst/>
                  <a:cxnLst>
                    <a:cxn ang="0">
                      <a:pos x="272" y="411"/>
                    </a:cxn>
                    <a:cxn ang="0">
                      <a:pos x="249" y="591"/>
                    </a:cxn>
                    <a:cxn ang="0">
                      <a:pos x="226" y="735"/>
                    </a:cxn>
                    <a:cxn ang="0">
                      <a:pos x="211" y="842"/>
                    </a:cxn>
                    <a:cxn ang="0">
                      <a:pos x="215" y="884"/>
                    </a:cxn>
                    <a:cxn ang="0">
                      <a:pos x="182" y="884"/>
                    </a:cxn>
                    <a:cxn ang="0">
                      <a:pos x="171" y="822"/>
                    </a:cxn>
                    <a:cxn ang="0">
                      <a:pos x="167" y="729"/>
                    </a:cxn>
                    <a:cxn ang="0">
                      <a:pos x="154" y="641"/>
                    </a:cxn>
                    <a:cxn ang="0">
                      <a:pos x="148" y="575"/>
                    </a:cxn>
                    <a:cxn ang="0">
                      <a:pos x="136" y="479"/>
                    </a:cxn>
                    <a:cxn ang="0">
                      <a:pos x="120" y="397"/>
                    </a:cxn>
                    <a:cxn ang="0">
                      <a:pos x="108" y="324"/>
                    </a:cxn>
                    <a:cxn ang="0">
                      <a:pos x="95" y="246"/>
                    </a:cxn>
                    <a:cxn ang="0">
                      <a:pos x="74" y="168"/>
                    </a:cxn>
                    <a:cxn ang="0">
                      <a:pos x="51" y="103"/>
                    </a:cxn>
                    <a:cxn ang="0">
                      <a:pos x="13" y="39"/>
                    </a:cxn>
                    <a:cxn ang="0">
                      <a:pos x="0" y="15"/>
                    </a:cxn>
                    <a:cxn ang="0">
                      <a:pos x="16" y="0"/>
                    </a:cxn>
                    <a:cxn ang="0">
                      <a:pos x="41" y="26"/>
                    </a:cxn>
                    <a:cxn ang="0">
                      <a:pos x="74" y="85"/>
                    </a:cxn>
                    <a:cxn ang="0">
                      <a:pos x="100" y="145"/>
                    </a:cxn>
                    <a:cxn ang="0">
                      <a:pos x="120" y="208"/>
                    </a:cxn>
                    <a:cxn ang="0">
                      <a:pos x="133" y="289"/>
                    </a:cxn>
                    <a:cxn ang="0">
                      <a:pos x="146" y="365"/>
                    </a:cxn>
                    <a:cxn ang="0">
                      <a:pos x="164" y="468"/>
                    </a:cxn>
                    <a:cxn ang="0">
                      <a:pos x="179" y="553"/>
                    </a:cxn>
                    <a:cxn ang="0">
                      <a:pos x="185" y="621"/>
                    </a:cxn>
                    <a:cxn ang="0">
                      <a:pos x="190" y="691"/>
                    </a:cxn>
                    <a:cxn ang="0">
                      <a:pos x="203" y="763"/>
                    </a:cxn>
                    <a:cxn ang="0">
                      <a:pos x="221" y="639"/>
                    </a:cxn>
                    <a:cxn ang="0">
                      <a:pos x="242" y="523"/>
                    </a:cxn>
                    <a:cxn ang="0">
                      <a:pos x="272" y="411"/>
                    </a:cxn>
                  </a:cxnLst>
                  <a:rect l="0" t="0" r="r" b="b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56340" name="Freeform 20"/>
                <p:cNvSpPr>
                  <a:spLocks/>
                </p:cNvSpPr>
                <p:nvPr/>
              </p:nvSpPr>
              <p:spPr bwMode="auto">
                <a:xfrm>
                  <a:off x="5116" y="3571"/>
                  <a:ext cx="488" cy="637"/>
                </a:xfrm>
                <a:custGeom>
                  <a:avLst/>
                  <a:gdLst/>
                  <a:ahLst/>
                  <a:cxnLst>
                    <a:cxn ang="0">
                      <a:pos x="129" y="104"/>
                    </a:cxn>
                    <a:cxn ang="0">
                      <a:pos x="145" y="80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50" y="4"/>
                    </a:cxn>
                    <a:cxn ang="0">
                      <a:pos x="177" y="118"/>
                    </a:cxn>
                    <a:cxn ang="0">
                      <a:pos x="202" y="71"/>
                    </a:cxn>
                    <a:cxn ang="0">
                      <a:pos x="217" y="9"/>
                    </a:cxn>
                    <a:cxn ang="0">
                      <a:pos x="224" y="9"/>
                    </a:cxn>
                    <a:cxn ang="0">
                      <a:pos x="221" y="9"/>
                    </a:cxn>
                    <a:cxn ang="0">
                      <a:pos x="224" y="9"/>
                    </a:cxn>
                    <a:cxn ang="0">
                      <a:pos x="220" y="9"/>
                    </a:cxn>
                    <a:cxn ang="0">
                      <a:pos x="221" y="9"/>
                    </a:cxn>
                    <a:cxn ang="0">
                      <a:pos x="226" y="84"/>
                    </a:cxn>
                    <a:cxn ang="0">
                      <a:pos x="238" y="158"/>
                    </a:cxn>
                    <a:cxn ang="0">
                      <a:pos x="297" y="142"/>
                    </a:cxn>
                    <a:cxn ang="0">
                      <a:pos x="376" y="146"/>
                    </a:cxn>
                    <a:cxn ang="0">
                      <a:pos x="439" y="187"/>
                    </a:cxn>
                    <a:cxn ang="0">
                      <a:pos x="487" y="277"/>
                    </a:cxn>
                    <a:cxn ang="0">
                      <a:pos x="429" y="263"/>
                    </a:cxn>
                    <a:cxn ang="0">
                      <a:pos x="366" y="234"/>
                    </a:cxn>
                    <a:cxn ang="0">
                      <a:pos x="284" y="216"/>
                    </a:cxn>
                    <a:cxn ang="0">
                      <a:pos x="230" y="224"/>
                    </a:cxn>
                    <a:cxn ang="0">
                      <a:pos x="262" y="268"/>
                    </a:cxn>
                    <a:cxn ang="0">
                      <a:pos x="330" y="294"/>
                    </a:cxn>
                    <a:cxn ang="0">
                      <a:pos x="401" y="313"/>
                    </a:cxn>
                    <a:cxn ang="0">
                      <a:pos x="453" y="378"/>
                    </a:cxn>
                    <a:cxn ang="0">
                      <a:pos x="479" y="468"/>
                    </a:cxn>
                    <a:cxn ang="0">
                      <a:pos x="415" y="412"/>
                    </a:cxn>
                    <a:cxn ang="0">
                      <a:pos x="350" y="355"/>
                    </a:cxn>
                    <a:cxn ang="0">
                      <a:pos x="286" y="308"/>
                    </a:cxn>
                    <a:cxn ang="0">
                      <a:pos x="239" y="285"/>
                    </a:cxn>
                    <a:cxn ang="0">
                      <a:pos x="209" y="330"/>
                    </a:cxn>
                    <a:cxn ang="0">
                      <a:pos x="247" y="437"/>
                    </a:cxn>
                    <a:cxn ang="0">
                      <a:pos x="283" y="557"/>
                    </a:cxn>
                    <a:cxn ang="0">
                      <a:pos x="245" y="585"/>
                    </a:cxn>
                    <a:cxn ang="0">
                      <a:pos x="205" y="422"/>
                    </a:cxn>
                    <a:cxn ang="0">
                      <a:pos x="167" y="320"/>
                    </a:cxn>
                    <a:cxn ang="0">
                      <a:pos x="158" y="351"/>
                    </a:cxn>
                    <a:cxn ang="0">
                      <a:pos x="160" y="333"/>
                    </a:cxn>
                    <a:cxn ang="0">
                      <a:pos x="150" y="368"/>
                    </a:cxn>
                    <a:cxn ang="0">
                      <a:pos x="109" y="459"/>
                    </a:cxn>
                    <a:cxn ang="0">
                      <a:pos x="70" y="575"/>
                    </a:cxn>
                    <a:cxn ang="0">
                      <a:pos x="61" y="543"/>
                    </a:cxn>
                    <a:cxn ang="0">
                      <a:pos x="83" y="444"/>
                    </a:cxn>
                    <a:cxn ang="0">
                      <a:pos x="128" y="337"/>
                    </a:cxn>
                    <a:cxn ang="0">
                      <a:pos x="176" y="255"/>
                    </a:cxn>
                    <a:cxn ang="0">
                      <a:pos x="139" y="249"/>
                    </a:cxn>
                    <a:cxn ang="0">
                      <a:pos x="86" y="338"/>
                    </a:cxn>
                    <a:cxn ang="0">
                      <a:pos x="40" y="433"/>
                    </a:cxn>
                    <a:cxn ang="0">
                      <a:pos x="6" y="496"/>
                    </a:cxn>
                    <a:cxn ang="0">
                      <a:pos x="28" y="408"/>
                    </a:cxn>
                    <a:cxn ang="0">
                      <a:pos x="81" y="320"/>
                    </a:cxn>
                    <a:cxn ang="0">
                      <a:pos x="150" y="233"/>
                    </a:cxn>
                    <a:cxn ang="0">
                      <a:pos x="134" y="177"/>
                    </a:cxn>
                    <a:cxn ang="0">
                      <a:pos x="81" y="106"/>
                    </a:cxn>
                    <a:cxn ang="0">
                      <a:pos x="25" y="22"/>
                    </a:cxn>
                    <a:cxn ang="0">
                      <a:pos x="31" y="9"/>
                    </a:cxn>
                    <a:cxn ang="0">
                      <a:pos x="58" y="9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grpSp>
              <p:nvGrpSpPr>
                <p:cNvPr id="13331" name="Group 21"/>
                <p:cNvGrpSpPr>
                  <a:grpSpLocks/>
                </p:cNvGrpSpPr>
                <p:nvPr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56342" name="Freeform 22"/>
                  <p:cNvSpPr>
                    <a:spLocks/>
                  </p:cNvSpPr>
                  <p:nvPr/>
                </p:nvSpPr>
                <p:spPr bwMode="auto">
                  <a:xfrm>
                    <a:off x="4747" y="3240"/>
                    <a:ext cx="897" cy="579"/>
                  </a:xfrm>
                  <a:custGeom>
                    <a:avLst/>
                    <a:gdLst/>
                    <a:ahLst/>
                    <a:cxnLst>
                      <a:cxn ang="0">
                        <a:pos x="341" y="73"/>
                      </a:cxn>
                      <a:cxn ang="0">
                        <a:pos x="414" y="24"/>
                      </a:cxn>
                      <a:cxn ang="0">
                        <a:pos x="500" y="5"/>
                      </a:cxn>
                      <a:cxn ang="0">
                        <a:pos x="597" y="5"/>
                      </a:cxn>
                      <a:cxn ang="0">
                        <a:pos x="621" y="12"/>
                      </a:cxn>
                      <a:cxn ang="0">
                        <a:pos x="557" y="25"/>
                      </a:cxn>
                      <a:cxn ang="0">
                        <a:pos x="483" y="45"/>
                      </a:cxn>
                      <a:cxn ang="0">
                        <a:pos x="398" y="94"/>
                      </a:cxn>
                      <a:cxn ang="0">
                        <a:pos x="392" y="159"/>
                      </a:cxn>
                      <a:cxn ang="0">
                        <a:pos x="515" y="119"/>
                      </a:cxn>
                      <a:cxn ang="0">
                        <a:pos x="617" y="115"/>
                      </a:cxn>
                      <a:cxn ang="0">
                        <a:pos x="723" y="123"/>
                      </a:cxn>
                      <a:cxn ang="0">
                        <a:pos x="851" y="135"/>
                      </a:cxn>
                      <a:cxn ang="0">
                        <a:pos x="852" y="136"/>
                      </a:cxn>
                      <a:cxn ang="0">
                        <a:pos x="730" y="141"/>
                      </a:cxn>
                      <a:cxn ang="0">
                        <a:pos x="617" y="143"/>
                      </a:cxn>
                      <a:cxn ang="0">
                        <a:pos x="519" y="153"/>
                      </a:cxn>
                      <a:cxn ang="0">
                        <a:pos x="410" y="176"/>
                      </a:cxn>
                      <a:cxn ang="0">
                        <a:pos x="454" y="210"/>
                      </a:cxn>
                      <a:cxn ang="0">
                        <a:pos x="486" y="242"/>
                      </a:cxn>
                      <a:cxn ang="0">
                        <a:pos x="376" y="212"/>
                      </a:cxn>
                      <a:cxn ang="0">
                        <a:pos x="354" y="231"/>
                      </a:cxn>
                      <a:cxn ang="0">
                        <a:pos x="473" y="247"/>
                      </a:cxn>
                      <a:cxn ang="0">
                        <a:pos x="576" y="268"/>
                      </a:cxn>
                      <a:cxn ang="0">
                        <a:pos x="656" y="322"/>
                      </a:cxn>
                      <a:cxn ang="0">
                        <a:pos x="717" y="398"/>
                      </a:cxn>
                      <a:cxn ang="0">
                        <a:pos x="704" y="411"/>
                      </a:cxn>
                      <a:cxn ang="0">
                        <a:pos x="621" y="363"/>
                      </a:cxn>
                      <a:cxn ang="0">
                        <a:pos x="531" y="311"/>
                      </a:cxn>
                      <a:cxn ang="0">
                        <a:pos x="432" y="275"/>
                      </a:cxn>
                      <a:cxn ang="0">
                        <a:pos x="370" y="264"/>
                      </a:cxn>
                      <a:cxn ang="0">
                        <a:pos x="421" y="322"/>
                      </a:cxn>
                      <a:cxn ang="0">
                        <a:pos x="487" y="398"/>
                      </a:cxn>
                      <a:cxn ang="0">
                        <a:pos x="523" y="467"/>
                      </a:cxn>
                      <a:cxn ang="0">
                        <a:pos x="521" y="532"/>
                      </a:cxn>
                      <a:cxn ang="0">
                        <a:pos x="475" y="461"/>
                      </a:cxn>
                      <a:cxn ang="0">
                        <a:pos x="426" y="383"/>
                      </a:cxn>
                      <a:cxn ang="0">
                        <a:pos x="371" y="315"/>
                      </a:cxn>
                      <a:cxn ang="0">
                        <a:pos x="321" y="253"/>
                      </a:cxn>
                      <a:cxn ang="0">
                        <a:pos x="235" y="289"/>
                      </a:cxn>
                      <a:cxn ang="0">
                        <a:pos x="165" y="375"/>
                      </a:cxn>
                      <a:cxn ang="0">
                        <a:pos x="105" y="463"/>
                      </a:cxn>
                      <a:cxn ang="0">
                        <a:pos x="39" y="545"/>
                      </a:cxn>
                      <a:cxn ang="0">
                        <a:pos x="18" y="536"/>
                      </a:cxn>
                      <a:cxn ang="0">
                        <a:pos x="98" y="433"/>
                      </a:cxn>
                      <a:cxn ang="0">
                        <a:pos x="168" y="353"/>
                      </a:cxn>
                      <a:cxn ang="0">
                        <a:pos x="229" y="275"/>
                      </a:cxn>
                      <a:cxn ang="0">
                        <a:pos x="284" y="214"/>
                      </a:cxn>
                      <a:cxn ang="0">
                        <a:pos x="204" y="142"/>
                      </a:cxn>
                      <a:cxn ang="0">
                        <a:pos x="90" y="102"/>
                      </a:cxn>
                      <a:cxn ang="0">
                        <a:pos x="42" y="81"/>
                      </a:cxn>
                      <a:cxn ang="0">
                        <a:pos x="129" y="104"/>
                      </a:cxn>
                      <a:cxn ang="0">
                        <a:pos x="250" y="154"/>
                      </a:cxn>
                    </a:cxnLst>
                    <a:rect l="0" t="0" r="r" b="b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43" name="Freeform 23"/>
                  <p:cNvSpPr>
                    <a:spLocks/>
                  </p:cNvSpPr>
                  <p:nvPr/>
                </p:nvSpPr>
                <p:spPr bwMode="auto">
                  <a:xfrm>
                    <a:off x="5053" y="3536"/>
                    <a:ext cx="80" cy="32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52" y="16"/>
                      </a:cxn>
                      <a:cxn ang="0">
                        <a:pos x="59" y="26"/>
                      </a:cxn>
                      <a:cxn ang="0">
                        <a:pos x="72" y="41"/>
                      </a:cxn>
                      <a:cxn ang="0">
                        <a:pos x="75" y="55"/>
                      </a:cxn>
                      <a:cxn ang="0">
                        <a:pos x="78" y="74"/>
                      </a:cxn>
                      <a:cxn ang="0">
                        <a:pos x="78" y="96"/>
                      </a:cxn>
                      <a:cxn ang="0">
                        <a:pos x="79" y="110"/>
                      </a:cxn>
                      <a:cxn ang="0">
                        <a:pos x="78" y="126"/>
                      </a:cxn>
                      <a:cxn ang="0">
                        <a:pos x="75" y="147"/>
                      </a:cxn>
                      <a:cxn ang="0">
                        <a:pos x="72" y="164"/>
                      </a:cxn>
                      <a:cxn ang="0">
                        <a:pos x="66" y="192"/>
                      </a:cxn>
                      <a:cxn ang="0">
                        <a:pos x="61" y="206"/>
                      </a:cxn>
                      <a:cxn ang="0">
                        <a:pos x="51" y="224"/>
                      </a:cxn>
                      <a:cxn ang="0">
                        <a:pos x="38" y="244"/>
                      </a:cxn>
                      <a:cxn ang="0">
                        <a:pos x="27" y="262"/>
                      </a:cxn>
                      <a:cxn ang="0">
                        <a:pos x="16" y="280"/>
                      </a:cxn>
                      <a:cxn ang="0">
                        <a:pos x="7" y="295"/>
                      </a:cxn>
                      <a:cxn ang="0">
                        <a:pos x="0" y="324"/>
                      </a:cxn>
                      <a:cxn ang="0">
                        <a:pos x="4" y="295"/>
                      </a:cxn>
                      <a:cxn ang="0">
                        <a:pos x="7" y="274"/>
                      </a:cxn>
                      <a:cxn ang="0">
                        <a:pos x="9" y="255"/>
                      </a:cxn>
                      <a:cxn ang="0">
                        <a:pos x="11" y="235"/>
                      </a:cxn>
                      <a:cxn ang="0">
                        <a:pos x="15" y="210"/>
                      </a:cxn>
                      <a:cxn ang="0">
                        <a:pos x="21" y="192"/>
                      </a:cxn>
                      <a:cxn ang="0">
                        <a:pos x="27" y="174"/>
                      </a:cxn>
                      <a:cxn ang="0">
                        <a:pos x="33" y="157"/>
                      </a:cxn>
                      <a:cxn ang="0">
                        <a:pos x="38" y="140"/>
                      </a:cxn>
                      <a:cxn ang="0">
                        <a:pos x="43" y="122"/>
                      </a:cxn>
                      <a:cxn ang="0">
                        <a:pos x="46" y="104"/>
                      </a:cxn>
                      <a:cxn ang="0">
                        <a:pos x="48" y="89"/>
                      </a:cxn>
                      <a:cxn ang="0">
                        <a:pos x="50" y="71"/>
                      </a:cxn>
                      <a:cxn ang="0">
                        <a:pos x="50" y="51"/>
                      </a:cxn>
                      <a:cxn ang="0">
                        <a:pos x="50" y="26"/>
                      </a:cxn>
                      <a:cxn ang="0">
                        <a:pos x="47" y="15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44" name="Freeform 24"/>
                  <p:cNvSpPr>
                    <a:spLocks/>
                  </p:cNvSpPr>
                  <p:nvPr/>
                </p:nvSpPr>
                <p:spPr bwMode="auto">
                  <a:xfrm>
                    <a:off x="4669" y="3357"/>
                    <a:ext cx="352" cy="83"/>
                  </a:xfrm>
                  <a:custGeom>
                    <a:avLst/>
                    <a:gdLst/>
                    <a:ahLst/>
                    <a:cxnLst>
                      <a:cxn ang="0">
                        <a:pos x="351" y="82"/>
                      </a:cxn>
                      <a:cxn ang="0">
                        <a:pos x="345" y="68"/>
                      </a:cxn>
                      <a:cxn ang="0">
                        <a:pos x="337" y="55"/>
                      </a:cxn>
                      <a:cxn ang="0">
                        <a:pos x="331" y="53"/>
                      </a:cxn>
                      <a:cxn ang="0">
                        <a:pos x="317" y="49"/>
                      </a:cxn>
                      <a:cxn ang="0">
                        <a:pos x="303" y="46"/>
                      </a:cxn>
                      <a:cxn ang="0">
                        <a:pos x="290" y="49"/>
                      </a:cxn>
                      <a:cxn ang="0">
                        <a:pos x="274" y="51"/>
                      </a:cxn>
                      <a:cxn ang="0">
                        <a:pos x="255" y="45"/>
                      </a:cxn>
                      <a:cxn ang="0">
                        <a:pos x="231" y="38"/>
                      </a:cxn>
                      <a:cxn ang="0">
                        <a:pos x="208" y="31"/>
                      </a:cxn>
                      <a:cxn ang="0">
                        <a:pos x="192" y="27"/>
                      </a:cxn>
                      <a:cxn ang="0">
                        <a:pos x="166" y="21"/>
                      </a:cxn>
                      <a:cxn ang="0">
                        <a:pos x="140" y="14"/>
                      </a:cxn>
                      <a:cxn ang="0">
                        <a:pos x="114" y="8"/>
                      </a:cxn>
                      <a:cxn ang="0">
                        <a:pos x="88" y="3"/>
                      </a:cxn>
                      <a:cxn ang="0">
                        <a:pos x="59" y="1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6" y="7"/>
                      </a:cxn>
                      <a:cxn ang="0">
                        <a:pos x="7" y="13"/>
                      </a:cxn>
                      <a:cxn ang="0">
                        <a:pos x="0" y="18"/>
                      </a:cxn>
                      <a:cxn ang="0">
                        <a:pos x="12" y="19"/>
                      </a:cxn>
                      <a:cxn ang="0">
                        <a:pos x="26" y="20"/>
                      </a:cxn>
                      <a:cxn ang="0">
                        <a:pos x="39" y="21"/>
                      </a:cxn>
                      <a:cxn ang="0">
                        <a:pos x="49" y="20"/>
                      </a:cxn>
                      <a:cxn ang="0">
                        <a:pos x="62" y="19"/>
                      </a:cxn>
                      <a:cxn ang="0">
                        <a:pos x="81" y="18"/>
                      </a:cxn>
                      <a:cxn ang="0">
                        <a:pos x="106" y="19"/>
                      </a:cxn>
                      <a:cxn ang="0">
                        <a:pos x="128" y="21"/>
                      </a:cxn>
                      <a:cxn ang="0">
                        <a:pos x="148" y="24"/>
                      </a:cxn>
                      <a:cxn ang="0">
                        <a:pos x="168" y="27"/>
                      </a:cxn>
                      <a:cxn ang="0">
                        <a:pos x="189" y="28"/>
                      </a:cxn>
                      <a:cxn ang="0">
                        <a:pos x="206" y="33"/>
                      </a:cxn>
                      <a:cxn ang="0">
                        <a:pos x="224" y="39"/>
                      </a:cxn>
                      <a:cxn ang="0">
                        <a:pos x="240" y="46"/>
                      </a:cxn>
                      <a:cxn ang="0">
                        <a:pos x="259" y="53"/>
                      </a:cxn>
                      <a:cxn ang="0">
                        <a:pos x="267" y="54"/>
                      </a:cxn>
                      <a:cxn ang="0">
                        <a:pos x="276" y="53"/>
                      </a:cxn>
                      <a:cxn ang="0">
                        <a:pos x="289" y="58"/>
                      </a:cxn>
                      <a:cxn ang="0">
                        <a:pos x="303" y="63"/>
                      </a:cxn>
                      <a:cxn ang="0">
                        <a:pos x="316" y="68"/>
                      </a:cxn>
                      <a:cxn ang="0">
                        <a:pos x="334" y="75"/>
                      </a:cxn>
                      <a:cxn ang="0">
                        <a:pos x="345" y="79"/>
                      </a:cxn>
                      <a:cxn ang="0">
                        <a:pos x="351" y="82"/>
                      </a:cxn>
                    </a:cxnLst>
                    <a:rect l="0" t="0" r="r" b="b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45" name="Freeform 25"/>
                  <p:cNvSpPr>
                    <a:spLocks/>
                  </p:cNvSpPr>
                  <p:nvPr/>
                </p:nvSpPr>
                <p:spPr bwMode="auto">
                  <a:xfrm>
                    <a:off x="4653" y="3406"/>
                    <a:ext cx="365" cy="35"/>
                  </a:xfrm>
                  <a:custGeom>
                    <a:avLst/>
                    <a:gdLst/>
                    <a:ahLst/>
                    <a:cxnLst>
                      <a:cxn ang="0">
                        <a:pos x="364" y="34"/>
                      </a:cxn>
                      <a:cxn ang="0">
                        <a:pos x="355" y="31"/>
                      </a:cxn>
                      <a:cxn ang="0">
                        <a:pos x="345" y="27"/>
                      </a:cxn>
                      <a:cxn ang="0">
                        <a:pos x="333" y="24"/>
                      </a:cxn>
                      <a:cxn ang="0">
                        <a:pos x="323" y="21"/>
                      </a:cxn>
                      <a:cxn ang="0">
                        <a:pos x="309" y="17"/>
                      </a:cxn>
                      <a:cxn ang="0">
                        <a:pos x="293" y="11"/>
                      </a:cxn>
                      <a:cxn ang="0">
                        <a:pos x="279" y="5"/>
                      </a:cxn>
                      <a:cxn ang="0">
                        <a:pos x="265" y="5"/>
                      </a:cxn>
                      <a:cxn ang="0">
                        <a:pos x="250" y="7"/>
                      </a:cxn>
                      <a:cxn ang="0">
                        <a:pos x="229" y="9"/>
                      </a:cxn>
                      <a:cxn ang="0">
                        <a:pos x="220" y="9"/>
                      </a:cxn>
                      <a:cxn ang="0">
                        <a:pos x="193" y="6"/>
                      </a:cxn>
                      <a:cxn ang="0">
                        <a:pos x="163" y="3"/>
                      </a:cxn>
                      <a:cxn ang="0">
                        <a:pos x="143" y="1"/>
                      </a:cxn>
                      <a:cxn ang="0">
                        <a:pos x="118" y="0"/>
                      </a:cxn>
                      <a:cxn ang="0">
                        <a:pos x="91" y="1"/>
                      </a:cxn>
                      <a:cxn ang="0">
                        <a:pos x="76" y="3"/>
                      </a:cxn>
                      <a:cxn ang="0">
                        <a:pos x="56" y="4"/>
                      </a:cxn>
                      <a:cxn ang="0">
                        <a:pos x="39" y="6"/>
                      </a:cxn>
                      <a:cxn ang="0">
                        <a:pos x="20" y="8"/>
                      </a:cxn>
                      <a:cxn ang="0">
                        <a:pos x="18" y="15"/>
                      </a:cxn>
                      <a:cxn ang="0">
                        <a:pos x="14" y="20"/>
                      </a:cxn>
                      <a:cxn ang="0">
                        <a:pos x="9" y="26"/>
                      </a:cxn>
                      <a:cxn ang="0">
                        <a:pos x="0" y="30"/>
                      </a:cxn>
                      <a:cxn ang="0">
                        <a:pos x="15" y="27"/>
                      </a:cxn>
                      <a:cxn ang="0">
                        <a:pos x="32" y="25"/>
                      </a:cxn>
                      <a:cxn ang="0">
                        <a:pos x="46" y="22"/>
                      </a:cxn>
                      <a:cxn ang="0">
                        <a:pos x="62" y="20"/>
                      </a:cxn>
                      <a:cxn ang="0">
                        <a:pos x="78" y="18"/>
                      </a:cxn>
                      <a:cxn ang="0">
                        <a:pos x="104" y="17"/>
                      </a:cxn>
                      <a:cxn ang="0">
                        <a:pos x="133" y="15"/>
                      </a:cxn>
                      <a:cxn ang="0">
                        <a:pos x="164" y="14"/>
                      </a:cxn>
                      <a:cxn ang="0">
                        <a:pos x="196" y="12"/>
                      </a:cxn>
                      <a:cxn ang="0">
                        <a:pos x="225" y="11"/>
                      </a:cxn>
                      <a:cxn ang="0">
                        <a:pos x="250" y="13"/>
                      </a:cxn>
                      <a:cxn ang="0">
                        <a:pos x="268" y="17"/>
                      </a:cxn>
                      <a:cxn ang="0">
                        <a:pos x="287" y="21"/>
                      </a:cxn>
                      <a:cxn ang="0">
                        <a:pos x="307" y="25"/>
                      </a:cxn>
                      <a:cxn ang="0">
                        <a:pos x="329" y="30"/>
                      </a:cxn>
                      <a:cxn ang="0">
                        <a:pos x="346" y="32"/>
                      </a:cxn>
                      <a:cxn ang="0">
                        <a:pos x="364" y="34"/>
                      </a:cxn>
                    </a:cxnLst>
                    <a:rect l="0" t="0" r="r" b="b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6346" name="Arc 26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15 h 21615"/>
                <a:gd name="T2" fmla="*/ 43200 w 43200"/>
                <a:gd name="T3" fmla="*/ 21615 h 21615"/>
                <a:gd name="T4" fmla="*/ 21600 w 43200"/>
                <a:gd name="T5" fmla="*/ 21600 h 2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6347" name="Line 27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6348" name="Oval 28"/>
            <p:cNvSpPr>
              <a:spLocks noChangeArrowheads="1"/>
            </p:cNvSpPr>
            <p:nvPr/>
          </p:nvSpPr>
          <p:spPr bwMode="auto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B8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6349" name="Freeform 29" descr="Narrow horizontal"/>
            <p:cNvSpPr>
              <a:spLocks/>
            </p:cNvSpPr>
            <p:nvPr/>
          </p:nvSpPr>
          <p:spPr bwMode="auto">
            <a:xfrm>
              <a:off x="2581" y="3900"/>
              <a:ext cx="575" cy="256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491" y="22"/>
                </a:cxn>
                <a:cxn ang="0">
                  <a:pos x="520" y="35"/>
                </a:cxn>
                <a:cxn ang="0">
                  <a:pos x="513" y="65"/>
                </a:cxn>
                <a:cxn ang="0">
                  <a:pos x="477" y="78"/>
                </a:cxn>
                <a:cxn ang="0">
                  <a:pos x="527" y="91"/>
                </a:cxn>
                <a:cxn ang="0">
                  <a:pos x="574" y="104"/>
                </a:cxn>
                <a:cxn ang="0">
                  <a:pos x="527" y="117"/>
                </a:cxn>
                <a:cxn ang="0">
                  <a:pos x="477" y="112"/>
                </a:cxn>
                <a:cxn ang="0">
                  <a:pos x="498" y="147"/>
                </a:cxn>
                <a:cxn ang="0">
                  <a:pos x="542" y="151"/>
                </a:cxn>
                <a:cxn ang="0">
                  <a:pos x="498" y="169"/>
                </a:cxn>
                <a:cxn ang="0">
                  <a:pos x="444" y="169"/>
                </a:cxn>
                <a:cxn ang="0">
                  <a:pos x="466" y="194"/>
                </a:cxn>
                <a:cxn ang="0">
                  <a:pos x="448" y="212"/>
                </a:cxn>
                <a:cxn ang="0">
                  <a:pos x="412" y="225"/>
                </a:cxn>
                <a:cxn ang="0">
                  <a:pos x="386" y="238"/>
                </a:cxn>
                <a:cxn ang="0">
                  <a:pos x="343" y="238"/>
                </a:cxn>
                <a:cxn ang="0">
                  <a:pos x="318" y="255"/>
                </a:cxn>
                <a:cxn ang="0">
                  <a:pos x="253" y="255"/>
                </a:cxn>
                <a:cxn ang="0">
                  <a:pos x="227" y="255"/>
                </a:cxn>
                <a:cxn ang="0">
                  <a:pos x="238" y="242"/>
                </a:cxn>
                <a:cxn ang="0">
                  <a:pos x="181" y="238"/>
                </a:cxn>
                <a:cxn ang="0">
                  <a:pos x="206" y="233"/>
                </a:cxn>
                <a:cxn ang="0">
                  <a:pos x="245" y="220"/>
                </a:cxn>
                <a:cxn ang="0">
                  <a:pos x="191" y="216"/>
                </a:cxn>
                <a:cxn ang="0">
                  <a:pos x="137" y="212"/>
                </a:cxn>
                <a:cxn ang="0">
                  <a:pos x="108" y="194"/>
                </a:cxn>
                <a:cxn ang="0">
                  <a:pos x="162" y="194"/>
                </a:cxn>
                <a:cxn ang="0">
                  <a:pos x="137" y="182"/>
                </a:cxn>
                <a:cxn ang="0">
                  <a:pos x="83" y="182"/>
                </a:cxn>
                <a:cxn ang="0">
                  <a:pos x="25" y="177"/>
                </a:cxn>
                <a:cxn ang="0">
                  <a:pos x="51" y="173"/>
                </a:cxn>
                <a:cxn ang="0">
                  <a:pos x="108" y="173"/>
                </a:cxn>
                <a:cxn ang="0">
                  <a:pos x="123" y="151"/>
                </a:cxn>
                <a:cxn ang="0">
                  <a:pos x="65" y="147"/>
                </a:cxn>
                <a:cxn ang="0">
                  <a:pos x="18" y="147"/>
                </a:cxn>
                <a:cxn ang="0">
                  <a:pos x="43" y="134"/>
                </a:cxn>
                <a:cxn ang="0">
                  <a:pos x="101" y="134"/>
                </a:cxn>
                <a:cxn ang="0">
                  <a:pos x="83" y="121"/>
                </a:cxn>
                <a:cxn ang="0">
                  <a:pos x="32" y="112"/>
                </a:cxn>
                <a:cxn ang="0">
                  <a:pos x="69" y="95"/>
                </a:cxn>
                <a:cxn ang="0">
                  <a:pos x="116" y="95"/>
                </a:cxn>
                <a:cxn ang="0">
                  <a:pos x="108" y="78"/>
                </a:cxn>
                <a:cxn ang="0">
                  <a:pos x="54" y="78"/>
                </a:cxn>
                <a:cxn ang="0">
                  <a:pos x="79" y="69"/>
                </a:cxn>
                <a:cxn ang="0">
                  <a:pos x="65" y="52"/>
                </a:cxn>
                <a:cxn ang="0">
                  <a:pos x="22" y="52"/>
                </a:cxn>
                <a:cxn ang="0">
                  <a:pos x="22" y="30"/>
                </a:cxn>
                <a:cxn ang="0">
                  <a:pos x="76" y="30"/>
                </a:cxn>
                <a:cxn ang="0">
                  <a:pos x="54" y="17"/>
                </a:cxn>
              </a:cxnLst>
              <a:rect l="0" t="0" r="r" b="b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3315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CFEDC26-70C4-4F10-9D13-4644A9B1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2" r:id="rId1"/>
    <p:sldLayoutId id="2147487924" r:id="rId2"/>
    <p:sldLayoutId id="2147487925" r:id="rId3"/>
    <p:sldLayoutId id="2147487926" r:id="rId4"/>
    <p:sldLayoutId id="2147487927" r:id="rId5"/>
    <p:sldLayoutId id="2147487928" r:id="rId6"/>
    <p:sldLayoutId id="2147487929" r:id="rId7"/>
    <p:sldLayoutId id="2147487930" r:id="rId8"/>
    <p:sldLayoutId id="2147487931" r:id="rId9"/>
    <p:sldLayoutId id="2147487932" r:id="rId10"/>
    <p:sldLayoutId id="2147487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64638" cy="6867525"/>
            <a:chOff x="0" y="0"/>
            <a:chExt cx="5773" cy="4326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71" cy="216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0" y="2162"/>
              <a:ext cx="2870" cy="21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2882" y="0"/>
              <a:ext cx="2871" cy="216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2882" y="2162"/>
              <a:ext cx="2871" cy="21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 useBgFill="1"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84" y="208"/>
              <a:ext cx="5396" cy="3908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250" y="268"/>
              <a:ext cx="5264" cy="378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294" y="315"/>
              <a:ext cx="5173" cy="36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14351" name="Group 10"/>
            <p:cNvGrpSpPr>
              <a:grpSpLocks/>
            </p:cNvGrpSpPr>
            <p:nvPr/>
          </p:nvGrpSpPr>
          <p:grpSpPr bwMode="auto">
            <a:xfrm>
              <a:off x="2587" y="0"/>
              <a:ext cx="567" cy="337"/>
              <a:chOff x="2587" y="0"/>
              <a:chExt cx="567" cy="337"/>
            </a:xfrm>
          </p:grpSpPr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3058" y="0"/>
                <a:ext cx="96" cy="3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5" y="0"/>
                  </a:cxn>
                </a:cxnLst>
                <a:rect l="0" t="0" r="r" b="b"/>
                <a:pathLst>
                  <a:path w="96" h="337">
                    <a:moveTo>
                      <a:pt x="95" y="0"/>
                    </a:moveTo>
                    <a:lnTo>
                      <a:pt x="95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2964" y="0"/>
                <a:ext cx="95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4" y="336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4" y="336"/>
                    </a:lnTo>
                    <a:lnTo>
                      <a:pt x="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auto">
              <a:xfrm>
                <a:off x="2870" y="0"/>
                <a:ext cx="95" cy="33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4" y="0"/>
                  </a:cxn>
                </a:cxnLst>
                <a:rect l="0" t="0" r="r" b="b"/>
                <a:pathLst>
                  <a:path w="95" h="337">
                    <a:moveTo>
                      <a:pt x="94" y="0"/>
                    </a:moveTo>
                    <a:lnTo>
                      <a:pt x="94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2776" y="0"/>
                <a:ext cx="95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4" y="336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4" y="336"/>
                    </a:lnTo>
                    <a:lnTo>
                      <a:pt x="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2682" y="0"/>
                <a:ext cx="95" cy="33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4" y="0"/>
                  </a:cxn>
                </a:cxnLst>
                <a:rect l="0" t="0" r="r" b="b"/>
                <a:pathLst>
                  <a:path w="95" h="337">
                    <a:moveTo>
                      <a:pt x="94" y="0"/>
                    </a:moveTo>
                    <a:lnTo>
                      <a:pt x="94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2587" y="0"/>
                <a:ext cx="96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5" y="336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5" y="336"/>
                    </a:lnTo>
                    <a:lnTo>
                      <a:pt x="9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4352" name="Group 17"/>
            <p:cNvGrpSpPr>
              <a:grpSpLocks/>
            </p:cNvGrpSpPr>
            <p:nvPr/>
          </p:nvGrpSpPr>
          <p:grpSpPr bwMode="auto">
            <a:xfrm>
              <a:off x="2587" y="3997"/>
              <a:ext cx="567" cy="329"/>
              <a:chOff x="2587" y="3997"/>
              <a:chExt cx="567" cy="329"/>
            </a:xfrm>
          </p:grpSpPr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3058" y="3997"/>
                <a:ext cx="96" cy="329"/>
              </a:xfrm>
              <a:custGeom>
                <a:avLst/>
                <a:gdLst/>
                <a:ahLst/>
                <a:cxnLst>
                  <a:cxn ang="0">
                    <a:pos x="95" y="328"/>
                  </a:cxn>
                  <a:cxn ang="0">
                    <a:pos x="95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5" y="328"/>
                  </a:cxn>
                </a:cxnLst>
                <a:rect l="0" t="0" r="r" b="b"/>
                <a:pathLst>
                  <a:path w="96" h="329">
                    <a:moveTo>
                      <a:pt x="95" y="328"/>
                    </a:moveTo>
                    <a:lnTo>
                      <a:pt x="95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5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2964" y="3997"/>
                <a:ext cx="95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4" y="0"/>
                  </a:cxn>
                  <a:cxn ang="0">
                    <a:pos x="94" y="328"/>
                  </a:cxn>
                  <a:cxn ang="0">
                    <a:pos x="0" y="328"/>
                  </a:cxn>
                </a:cxnLst>
                <a:rect l="0" t="0" r="r" b="b"/>
                <a:pathLst>
                  <a:path w="95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4" y="0"/>
                    </a:lnTo>
                    <a:lnTo>
                      <a:pt x="94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2870" y="3997"/>
                <a:ext cx="95" cy="329"/>
              </a:xfrm>
              <a:custGeom>
                <a:avLst/>
                <a:gdLst/>
                <a:ahLst/>
                <a:cxnLst>
                  <a:cxn ang="0">
                    <a:pos x="94" y="328"/>
                  </a:cxn>
                  <a:cxn ang="0">
                    <a:pos x="94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4" y="328"/>
                  </a:cxn>
                </a:cxnLst>
                <a:rect l="0" t="0" r="r" b="b"/>
                <a:pathLst>
                  <a:path w="95" h="329">
                    <a:moveTo>
                      <a:pt x="94" y="328"/>
                    </a:moveTo>
                    <a:lnTo>
                      <a:pt x="94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4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7" name="Freeform 21"/>
              <p:cNvSpPr>
                <a:spLocks/>
              </p:cNvSpPr>
              <p:nvPr/>
            </p:nvSpPr>
            <p:spPr bwMode="auto">
              <a:xfrm>
                <a:off x="2776" y="3997"/>
                <a:ext cx="95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4" y="0"/>
                  </a:cxn>
                  <a:cxn ang="0">
                    <a:pos x="94" y="328"/>
                  </a:cxn>
                  <a:cxn ang="0">
                    <a:pos x="0" y="328"/>
                  </a:cxn>
                </a:cxnLst>
                <a:rect l="0" t="0" r="r" b="b"/>
                <a:pathLst>
                  <a:path w="95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4" y="0"/>
                    </a:lnTo>
                    <a:lnTo>
                      <a:pt x="94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8" name="Freeform 22"/>
              <p:cNvSpPr>
                <a:spLocks/>
              </p:cNvSpPr>
              <p:nvPr/>
            </p:nvSpPr>
            <p:spPr bwMode="auto">
              <a:xfrm>
                <a:off x="2682" y="3997"/>
                <a:ext cx="95" cy="329"/>
              </a:xfrm>
              <a:custGeom>
                <a:avLst/>
                <a:gdLst/>
                <a:ahLst/>
                <a:cxnLst>
                  <a:cxn ang="0">
                    <a:pos x="94" y="328"/>
                  </a:cxn>
                  <a:cxn ang="0">
                    <a:pos x="94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4" y="328"/>
                  </a:cxn>
                </a:cxnLst>
                <a:rect l="0" t="0" r="r" b="b"/>
                <a:pathLst>
                  <a:path w="95" h="329">
                    <a:moveTo>
                      <a:pt x="94" y="328"/>
                    </a:moveTo>
                    <a:lnTo>
                      <a:pt x="94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4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39" name="Freeform 23"/>
              <p:cNvSpPr>
                <a:spLocks/>
              </p:cNvSpPr>
              <p:nvPr/>
            </p:nvSpPr>
            <p:spPr bwMode="auto">
              <a:xfrm>
                <a:off x="2587" y="3997"/>
                <a:ext cx="96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5" y="0"/>
                  </a:cxn>
                  <a:cxn ang="0">
                    <a:pos x="95" y="328"/>
                  </a:cxn>
                  <a:cxn ang="0">
                    <a:pos x="0" y="328"/>
                  </a:cxn>
                </a:cxnLst>
                <a:rect l="0" t="0" r="r" b="b"/>
                <a:pathLst>
                  <a:path w="96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5" y="0"/>
                    </a:lnTo>
                    <a:lnTo>
                      <a:pt x="95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4353" name="Group 24"/>
            <p:cNvGrpSpPr>
              <a:grpSpLocks/>
            </p:cNvGrpSpPr>
            <p:nvPr/>
          </p:nvGrpSpPr>
          <p:grpSpPr bwMode="auto">
            <a:xfrm>
              <a:off x="0" y="1835"/>
              <a:ext cx="313" cy="667"/>
              <a:chOff x="0" y="1835"/>
              <a:chExt cx="313" cy="667"/>
            </a:xfrm>
          </p:grpSpPr>
          <p:sp>
            <p:nvSpPr>
              <p:cNvPr id="60441" name="Freeform 25"/>
              <p:cNvSpPr>
                <a:spLocks/>
              </p:cNvSpPr>
              <p:nvPr/>
            </p:nvSpPr>
            <p:spPr bwMode="auto">
              <a:xfrm>
                <a:off x="0" y="2390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auto">
              <a:xfrm>
                <a:off x="0" y="2279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auto">
              <a:xfrm>
                <a:off x="0" y="2168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auto">
              <a:xfrm>
                <a:off x="0" y="2057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auto">
              <a:xfrm>
                <a:off x="0" y="1946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46" name="Freeform 30"/>
              <p:cNvSpPr>
                <a:spLocks/>
              </p:cNvSpPr>
              <p:nvPr/>
            </p:nvSpPr>
            <p:spPr bwMode="auto">
              <a:xfrm>
                <a:off x="0" y="1835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4354" name="Group 31"/>
            <p:cNvGrpSpPr>
              <a:grpSpLocks/>
            </p:cNvGrpSpPr>
            <p:nvPr/>
          </p:nvGrpSpPr>
          <p:grpSpPr bwMode="auto">
            <a:xfrm>
              <a:off x="5455" y="1844"/>
              <a:ext cx="318" cy="637"/>
              <a:chOff x="5455" y="1844"/>
              <a:chExt cx="318" cy="637"/>
            </a:xfrm>
          </p:grpSpPr>
          <p:sp>
            <p:nvSpPr>
              <p:cNvPr id="60448" name="Freeform 32"/>
              <p:cNvSpPr>
                <a:spLocks/>
              </p:cNvSpPr>
              <p:nvPr/>
            </p:nvSpPr>
            <p:spPr bwMode="auto">
              <a:xfrm>
                <a:off x="5455" y="2374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auto">
              <a:xfrm>
                <a:off x="5455" y="2268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auto">
              <a:xfrm>
                <a:off x="5455" y="2162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51" name="Freeform 35"/>
              <p:cNvSpPr>
                <a:spLocks/>
              </p:cNvSpPr>
              <p:nvPr/>
            </p:nvSpPr>
            <p:spPr bwMode="auto">
              <a:xfrm>
                <a:off x="5455" y="2056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52" name="Freeform 36"/>
              <p:cNvSpPr>
                <a:spLocks/>
              </p:cNvSpPr>
              <p:nvPr/>
            </p:nvSpPr>
            <p:spPr bwMode="auto">
              <a:xfrm>
                <a:off x="5455" y="1950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0453" name="Freeform 37"/>
              <p:cNvSpPr>
                <a:spLocks/>
              </p:cNvSpPr>
              <p:nvPr/>
            </p:nvSpPr>
            <p:spPr bwMode="auto">
              <a:xfrm>
                <a:off x="5455" y="1844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14339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5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8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46D9EA-E6D0-4ABD-822C-04C2B9BE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3" r:id="rId1"/>
    <p:sldLayoutId id="2147487934" r:id="rId2"/>
    <p:sldLayoutId id="2147487935" r:id="rId3"/>
    <p:sldLayoutId id="2147487936" r:id="rId4"/>
    <p:sldLayoutId id="2147487937" r:id="rId5"/>
    <p:sldLayoutId id="2147487938" r:id="rId6"/>
    <p:sldLayoutId id="2147487939" r:id="rId7"/>
    <p:sldLayoutId id="2147487940" r:id="rId8"/>
    <p:sldLayoutId id="2147487941" r:id="rId9"/>
    <p:sldLayoutId id="2147487942" r:id="rId10"/>
    <p:sldLayoutId id="2147487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411713-5AF6-47FF-A95D-1636AEF14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4" r:id="rId1"/>
    <p:sldLayoutId id="2147487944" r:id="rId2"/>
    <p:sldLayoutId id="2147487945" r:id="rId3"/>
    <p:sldLayoutId id="2147487946" r:id="rId4"/>
    <p:sldLayoutId id="2147487947" r:id="rId5"/>
    <p:sldLayoutId id="2147487948" r:id="rId6"/>
    <p:sldLayoutId id="2147487949" r:id="rId7"/>
    <p:sldLayoutId id="2147487950" r:id="rId8"/>
    <p:sldLayoutId id="2147487951" r:id="rId9"/>
    <p:sldLayoutId id="2147487952" r:id="rId10"/>
    <p:sldLayoutId id="21474879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16394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686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6395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686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6396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6397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68621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2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3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4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6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7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8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29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0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1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2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3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4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5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6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7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68638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63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4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865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1638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5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6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6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201297-23C9-4A8F-A775-2B937FE44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5" r:id="rId1"/>
    <p:sldLayoutId id="2147487954" r:id="rId2"/>
    <p:sldLayoutId id="2147487955" r:id="rId3"/>
    <p:sldLayoutId id="2147487956" r:id="rId4"/>
    <p:sldLayoutId id="2147487957" r:id="rId5"/>
    <p:sldLayoutId id="2147487958" r:id="rId6"/>
    <p:sldLayoutId id="2147487959" r:id="rId7"/>
    <p:sldLayoutId id="2147487960" r:id="rId8"/>
    <p:sldLayoutId id="2147487961" r:id="rId9"/>
    <p:sldLayoutId id="2147487962" r:id="rId10"/>
    <p:sldLayoutId id="21474879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B3AEBEB5-09DF-42C9-8A1E-F95AA92E2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4" r:id="rId1"/>
    <p:sldLayoutId id="2147487965" r:id="rId2"/>
    <p:sldLayoutId id="2147487966" r:id="rId3"/>
    <p:sldLayoutId id="2147487967" r:id="rId4"/>
    <p:sldLayoutId id="2147487968" r:id="rId5"/>
    <p:sldLayoutId id="2147487969" r:id="rId6"/>
    <p:sldLayoutId id="2147487970" r:id="rId7"/>
    <p:sldLayoutId id="2147487971" r:id="rId8"/>
    <p:sldLayoutId id="2147487972" r:id="rId9"/>
    <p:sldLayoutId id="2147487973" r:id="rId10"/>
    <p:sldLayoutId id="2147487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folHlink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84163" y="358775"/>
            <a:ext cx="8577262" cy="6067425"/>
            <a:chOff x="179" y="226"/>
            <a:chExt cx="5403" cy="3822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179" y="226"/>
              <a:ext cx="5403" cy="3822"/>
              <a:chOff x="179" y="226"/>
              <a:chExt cx="5403" cy="3822"/>
            </a:xfrm>
          </p:grpSpPr>
          <p:sp>
            <p:nvSpPr>
              <p:cNvPr id="80900" name="Rectangle 4"/>
              <p:cNvSpPr>
                <a:spLocks noChangeArrowheads="1"/>
              </p:cNvSpPr>
              <p:nvPr/>
            </p:nvSpPr>
            <p:spPr bwMode="hidden">
              <a:xfrm>
                <a:off x="179" y="2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1" name="Rectangle 5"/>
              <p:cNvSpPr>
                <a:spLocks noChangeArrowheads="1"/>
              </p:cNvSpPr>
              <p:nvPr/>
            </p:nvSpPr>
            <p:spPr bwMode="hidden">
              <a:xfrm>
                <a:off x="179" y="3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2" name="Rectangle 6"/>
              <p:cNvSpPr>
                <a:spLocks noChangeArrowheads="1"/>
              </p:cNvSpPr>
              <p:nvPr/>
            </p:nvSpPr>
            <p:spPr bwMode="hidden">
              <a:xfrm>
                <a:off x="179" y="51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3" name="Rectangle 7"/>
              <p:cNvSpPr>
                <a:spLocks noChangeArrowheads="1"/>
              </p:cNvSpPr>
              <p:nvPr/>
            </p:nvSpPr>
            <p:spPr bwMode="hidden">
              <a:xfrm>
                <a:off x="179" y="65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4" name="Rectangle 8"/>
              <p:cNvSpPr>
                <a:spLocks noChangeArrowheads="1"/>
              </p:cNvSpPr>
              <p:nvPr/>
            </p:nvSpPr>
            <p:spPr bwMode="hidden">
              <a:xfrm>
                <a:off x="179" y="80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5" name="Rectangle 9"/>
              <p:cNvSpPr>
                <a:spLocks noChangeArrowheads="1"/>
              </p:cNvSpPr>
              <p:nvPr/>
            </p:nvSpPr>
            <p:spPr bwMode="hidden">
              <a:xfrm>
                <a:off x="179" y="94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6" name="Rectangle 10"/>
              <p:cNvSpPr>
                <a:spLocks noChangeArrowheads="1"/>
              </p:cNvSpPr>
              <p:nvPr/>
            </p:nvSpPr>
            <p:spPr bwMode="hidden">
              <a:xfrm>
                <a:off x="179" y="109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7" name="Rectangle 11"/>
              <p:cNvSpPr>
                <a:spLocks noChangeArrowheads="1"/>
              </p:cNvSpPr>
              <p:nvPr/>
            </p:nvSpPr>
            <p:spPr bwMode="hidden">
              <a:xfrm>
                <a:off x="179" y="123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8" name="Rectangle 12"/>
              <p:cNvSpPr>
                <a:spLocks noChangeArrowheads="1"/>
              </p:cNvSpPr>
              <p:nvPr/>
            </p:nvSpPr>
            <p:spPr bwMode="hidden">
              <a:xfrm>
                <a:off x="179" y="137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09" name="Rectangle 13"/>
              <p:cNvSpPr>
                <a:spLocks noChangeArrowheads="1"/>
              </p:cNvSpPr>
              <p:nvPr/>
            </p:nvSpPr>
            <p:spPr bwMode="hidden">
              <a:xfrm>
                <a:off x="179" y="152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0" name="Rectangle 14"/>
              <p:cNvSpPr>
                <a:spLocks noChangeArrowheads="1"/>
              </p:cNvSpPr>
              <p:nvPr/>
            </p:nvSpPr>
            <p:spPr bwMode="hidden">
              <a:xfrm>
                <a:off x="179" y="166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1" name="Rectangle 15"/>
              <p:cNvSpPr>
                <a:spLocks noChangeArrowheads="1"/>
              </p:cNvSpPr>
              <p:nvPr/>
            </p:nvSpPr>
            <p:spPr bwMode="hidden">
              <a:xfrm>
                <a:off x="179" y="181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2" name="Rectangle 16"/>
              <p:cNvSpPr>
                <a:spLocks noChangeArrowheads="1"/>
              </p:cNvSpPr>
              <p:nvPr/>
            </p:nvSpPr>
            <p:spPr bwMode="hidden">
              <a:xfrm>
                <a:off x="179" y="195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3" name="Rectangle 17"/>
              <p:cNvSpPr>
                <a:spLocks noChangeArrowheads="1"/>
              </p:cNvSpPr>
              <p:nvPr/>
            </p:nvSpPr>
            <p:spPr bwMode="hidden">
              <a:xfrm>
                <a:off x="179" y="209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4" name="Rectangle 18"/>
              <p:cNvSpPr>
                <a:spLocks noChangeArrowheads="1"/>
              </p:cNvSpPr>
              <p:nvPr/>
            </p:nvSpPr>
            <p:spPr bwMode="hidden">
              <a:xfrm>
                <a:off x="179" y="224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5" name="Rectangle 19"/>
              <p:cNvSpPr>
                <a:spLocks noChangeArrowheads="1"/>
              </p:cNvSpPr>
              <p:nvPr/>
            </p:nvSpPr>
            <p:spPr bwMode="hidden">
              <a:xfrm>
                <a:off x="179" y="238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6" name="Rectangle 20"/>
              <p:cNvSpPr>
                <a:spLocks noChangeArrowheads="1"/>
              </p:cNvSpPr>
              <p:nvPr/>
            </p:nvSpPr>
            <p:spPr bwMode="hidden">
              <a:xfrm>
                <a:off x="179" y="253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7" name="Rectangle 21"/>
              <p:cNvSpPr>
                <a:spLocks noChangeArrowheads="1"/>
              </p:cNvSpPr>
              <p:nvPr/>
            </p:nvSpPr>
            <p:spPr bwMode="hidden">
              <a:xfrm>
                <a:off x="179" y="267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8" name="Rectangle 22"/>
              <p:cNvSpPr>
                <a:spLocks noChangeArrowheads="1"/>
              </p:cNvSpPr>
              <p:nvPr/>
            </p:nvSpPr>
            <p:spPr bwMode="hidden">
              <a:xfrm>
                <a:off x="179" y="281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19" name="Rectangle 23"/>
              <p:cNvSpPr>
                <a:spLocks noChangeArrowheads="1"/>
              </p:cNvSpPr>
              <p:nvPr/>
            </p:nvSpPr>
            <p:spPr bwMode="hidden">
              <a:xfrm>
                <a:off x="179" y="296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0" name="Rectangle 24"/>
              <p:cNvSpPr>
                <a:spLocks noChangeArrowheads="1"/>
              </p:cNvSpPr>
              <p:nvPr/>
            </p:nvSpPr>
            <p:spPr bwMode="hidden">
              <a:xfrm>
                <a:off x="179" y="310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1" name="Rectangle 25"/>
              <p:cNvSpPr>
                <a:spLocks noChangeArrowheads="1"/>
              </p:cNvSpPr>
              <p:nvPr/>
            </p:nvSpPr>
            <p:spPr bwMode="hidden">
              <a:xfrm>
                <a:off x="179" y="325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2" name="Rectangle 26"/>
              <p:cNvSpPr>
                <a:spLocks noChangeArrowheads="1"/>
              </p:cNvSpPr>
              <p:nvPr/>
            </p:nvSpPr>
            <p:spPr bwMode="hidden">
              <a:xfrm>
                <a:off x="179" y="339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3" name="Rectangle 27"/>
              <p:cNvSpPr>
                <a:spLocks noChangeArrowheads="1"/>
              </p:cNvSpPr>
              <p:nvPr/>
            </p:nvSpPr>
            <p:spPr bwMode="hidden">
              <a:xfrm>
                <a:off x="179" y="353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4" name="Rectangle 28"/>
              <p:cNvSpPr>
                <a:spLocks noChangeArrowheads="1"/>
              </p:cNvSpPr>
              <p:nvPr/>
            </p:nvSpPr>
            <p:spPr bwMode="hidden">
              <a:xfrm>
                <a:off x="179" y="368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5" name="Rectangle 29"/>
              <p:cNvSpPr>
                <a:spLocks noChangeArrowheads="1"/>
              </p:cNvSpPr>
              <p:nvPr/>
            </p:nvSpPr>
            <p:spPr bwMode="hidden">
              <a:xfrm>
                <a:off x="179" y="38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0926" name="Rectangle 30"/>
              <p:cNvSpPr>
                <a:spLocks noChangeArrowheads="1"/>
              </p:cNvSpPr>
              <p:nvPr/>
            </p:nvSpPr>
            <p:spPr bwMode="hidden">
              <a:xfrm>
                <a:off x="179" y="39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80927" name="Rectangle 31"/>
            <p:cNvSpPr>
              <a:spLocks noChangeArrowheads="1"/>
            </p:cNvSpPr>
            <p:nvPr/>
          </p:nvSpPr>
          <p:spPr bwMode="grayWhite">
            <a:xfrm>
              <a:off x="292" y="1012"/>
              <a:ext cx="5176" cy="29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8092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78CBE2-7333-4873-ADDC-7C4433F66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6" r:id="rId1"/>
    <p:sldLayoutId id="2147487975" r:id="rId2"/>
    <p:sldLayoutId id="2147487976" r:id="rId3"/>
    <p:sldLayoutId id="2147487977" r:id="rId4"/>
    <p:sldLayoutId id="2147487978" r:id="rId5"/>
    <p:sldLayoutId id="2147487979" r:id="rId6"/>
    <p:sldLayoutId id="2147487980" r:id="rId7"/>
    <p:sldLayoutId id="2147487981" r:id="rId8"/>
    <p:sldLayoutId id="2147487982" r:id="rId9"/>
    <p:sldLayoutId id="2147487983" r:id="rId10"/>
    <p:sldLayoutId id="21474879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77788" y="0"/>
            <a:ext cx="1144587" cy="6788150"/>
            <a:chOff x="49" y="0"/>
            <a:chExt cx="721" cy="4276"/>
          </a:xfrm>
        </p:grpSpPr>
        <p:grpSp>
          <p:nvGrpSpPr>
            <p:cNvPr id="19464" name="Group 3"/>
            <p:cNvGrpSpPr>
              <a:grpSpLocks/>
            </p:cNvGrpSpPr>
            <p:nvPr/>
          </p:nvGrpSpPr>
          <p:grpSpPr bwMode="auto">
            <a:xfrm>
              <a:off x="49" y="0"/>
              <a:ext cx="674" cy="3833"/>
              <a:chOff x="49" y="0"/>
              <a:chExt cx="674" cy="3833"/>
            </a:xfrm>
          </p:grpSpPr>
          <p:sp>
            <p:nvSpPr>
              <p:cNvPr id="83972" name="Rectangle 4"/>
              <p:cNvSpPr>
                <a:spLocks noChangeArrowheads="1"/>
              </p:cNvSpPr>
              <p:nvPr/>
            </p:nvSpPr>
            <p:spPr bwMode="ltGray">
              <a:xfrm>
                <a:off x="49" y="0"/>
                <a:ext cx="674" cy="3833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73" name="Rectangle 5"/>
              <p:cNvSpPr>
                <a:spLocks noChangeArrowheads="1"/>
              </p:cNvSpPr>
              <p:nvPr/>
            </p:nvSpPr>
            <p:spPr bwMode="ltGray">
              <a:xfrm>
                <a:off x="306" y="0"/>
                <a:ext cx="174" cy="38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bg2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19465" name="Group 6"/>
            <p:cNvGrpSpPr>
              <a:grpSpLocks/>
            </p:cNvGrpSpPr>
            <p:nvPr/>
          </p:nvGrpSpPr>
          <p:grpSpPr bwMode="auto">
            <a:xfrm>
              <a:off x="51" y="3593"/>
              <a:ext cx="719" cy="683"/>
              <a:chOff x="51" y="3593"/>
              <a:chExt cx="719" cy="683"/>
            </a:xfrm>
          </p:grpSpPr>
          <p:sp>
            <p:nvSpPr>
              <p:cNvPr id="83975" name="Freeform 7"/>
              <p:cNvSpPr>
                <a:spLocks/>
              </p:cNvSpPr>
              <p:nvPr/>
            </p:nvSpPr>
            <p:spPr bwMode="ltGray">
              <a:xfrm>
                <a:off x="518" y="3869"/>
                <a:ext cx="251" cy="156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40" y="155"/>
                  </a:cxn>
                  <a:cxn ang="0">
                    <a:pos x="250" y="2"/>
                  </a:cxn>
                  <a:cxn ang="0">
                    <a:pos x="165" y="0"/>
                  </a:cxn>
                  <a:cxn ang="0">
                    <a:pos x="0" y="124"/>
                  </a:cxn>
                </a:cxnLst>
                <a:rect l="0" t="0" r="r" b="b"/>
                <a:pathLst>
                  <a:path w="251" h="156">
                    <a:moveTo>
                      <a:pt x="0" y="124"/>
                    </a:moveTo>
                    <a:lnTo>
                      <a:pt x="40" y="155"/>
                    </a:lnTo>
                    <a:lnTo>
                      <a:pt x="250" y="2"/>
                    </a:lnTo>
                    <a:lnTo>
                      <a:pt x="165" y="0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ltGray">
              <a:xfrm>
                <a:off x="51" y="3834"/>
                <a:ext cx="305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36"/>
                  </a:cxn>
                  <a:cxn ang="0">
                    <a:pos x="304" y="36"/>
                  </a:cxn>
                  <a:cxn ang="0">
                    <a:pos x="258" y="0"/>
                  </a:cxn>
                  <a:cxn ang="0">
                    <a:pos x="0" y="0"/>
                  </a:cxn>
                </a:cxnLst>
                <a:rect l="0" t="0" r="r" b="b"/>
                <a:pathLst>
                  <a:path w="305" h="37">
                    <a:moveTo>
                      <a:pt x="0" y="0"/>
                    </a:moveTo>
                    <a:lnTo>
                      <a:pt x="44" y="36"/>
                    </a:lnTo>
                    <a:lnTo>
                      <a:pt x="304" y="36"/>
                    </a:lnTo>
                    <a:lnTo>
                      <a:pt x="25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/>
            </p:nvSpPr>
            <p:spPr bwMode="ltGray">
              <a:xfrm>
                <a:off x="306" y="3593"/>
                <a:ext cx="124" cy="278"/>
              </a:xfrm>
              <a:custGeom>
                <a:avLst/>
                <a:gdLst/>
                <a:ahLst/>
                <a:cxnLst>
                  <a:cxn ang="0">
                    <a:pos x="47" y="277"/>
                  </a:cxn>
                  <a:cxn ang="0">
                    <a:pos x="123" y="32"/>
                  </a:cxn>
                  <a:cxn ang="0">
                    <a:pos x="78" y="0"/>
                  </a:cxn>
                  <a:cxn ang="0">
                    <a:pos x="0" y="239"/>
                  </a:cxn>
                  <a:cxn ang="0">
                    <a:pos x="47" y="277"/>
                  </a:cxn>
                </a:cxnLst>
                <a:rect l="0" t="0" r="r" b="b"/>
                <a:pathLst>
                  <a:path w="124" h="278">
                    <a:moveTo>
                      <a:pt x="47" y="277"/>
                    </a:moveTo>
                    <a:lnTo>
                      <a:pt x="123" y="32"/>
                    </a:lnTo>
                    <a:lnTo>
                      <a:pt x="78" y="0"/>
                    </a:lnTo>
                    <a:lnTo>
                      <a:pt x="0" y="239"/>
                    </a:lnTo>
                    <a:lnTo>
                      <a:pt x="47" y="277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ltGray">
              <a:xfrm>
                <a:off x="497" y="3834"/>
                <a:ext cx="273" cy="37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0" y="0"/>
                  </a:cxn>
                  <a:cxn ang="0">
                    <a:pos x="227" y="0"/>
                  </a:cxn>
                  <a:cxn ang="0">
                    <a:pos x="272" y="36"/>
                  </a:cxn>
                  <a:cxn ang="0">
                    <a:pos x="15" y="36"/>
                  </a:cxn>
                </a:cxnLst>
                <a:rect l="0" t="0" r="r" b="b"/>
                <a:pathLst>
                  <a:path w="273" h="37">
                    <a:moveTo>
                      <a:pt x="15" y="3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72" y="36"/>
                    </a:lnTo>
                    <a:lnTo>
                      <a:pt x="15" y="3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ltGray">
              <a:xfrm>
                <a:off x="189" y="4085"/>
                <a:ext cx="249" cy="184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41" y="183"/>
                  </a:cxn>
                  <a:cxn ang="0">
                    <a:pos x="248" y="30"/>
                  </a:cxn>
                  <a:cxn ang="0">
                    <a:pos x="206" y="0"/>
                  </a:cxn>
                  <a:cxn ang="0">
                    <a:pos x="0" y="151"/>
                  </a:cxn>
                </a:cxnLst>
                <a:rect l="0" t="0" r="r" b="b"/>
                <a:pathLst>
                  <a:path w="249" h="184">
                    <a:moveTo>
                      <a:pt x="0" y="151"/>
                    </a:moveTo>
                    <a:lnTo>
                      <a:pt x="41" y="183"/>
                    </a:lnTo>
                    <a:lnTo>
                      <a:pt x="248" y="30"/>
                    </a:lnTo>
                    <a:lnTo>
                      <a:pt x="206" y="0"/>
                    </a:lnTo>
                    <a:lnTo>
                      <a:pt x="0" y="151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ltGray">
              <a:xfrm>
                <a:off x="515" y="3993"/>
                <a:ext cx="120" cy="283"/>
              </a:xfrm>
              <a:custGeom>
                <a:avLst/>
                <a:gdLst/>
                <a:ahLst/>
                <a:cxnLst>
                  <a:cxn ang="0">
                    <a:pos x="67" y="229"/>
                  </a:cxn>
                  <a:cxn ang="0">
                    <a:pos x="119" y="282"/>
                  </a:cxn>
                  <a:cxn ang="0">
                    <a:pos x="43" y="32"/>
                  </a:cxn>
                  <a:cxn ang="0">
                    <a:pos x="0" y="0"/>
                  </a:cxn>
                  <a:cxn ang="0">
                    <a:pos x="67" y="229"/>
                  </a:cxn>
                </a:cxnLst>
                <a:rect l="0" t="0" r="r" b="b"/>
                <a:pathLst>
                  <a:path w="120" h="283">
                    <a:moveTo>
                      <a:pt x="67" y="229"/>
                    </a:moveTo>
                    <a:lnTo>
                      <a:pt x="119" y="282"/>
                    </a:lnTo>
                    <a:lnTo>
                      <a:pt x="43" y="32"/>
                    </a:lnTo>
                    <a:lnTo>
                      <a:pt x="0" y="0"/>
                    </a:lnTo>
                    <a:lnTo>
                      <a:pt x="67" y="229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ltGray">
              <a:xfrm>
                <a:off x="184" y="3990"/>
                <a:ext cx="125" cy="279"/>
              </a:xfrm>
              <a:custGeom>
                <a:avLst/>
                <a:gdLst/>
                <a:ahLst/>
                <a:cxnLst>
                  <a:cxn ang="0">
                    <a:pos x="44" y="278"/>
                  </a:cxn>
                  <a:cxn ang="0">
                    <a:pos x="124" y="35"/>
                  </a:cxn>
                  <a:cxn ang="0">
                    <a:pos x="75" y="0"/>
                  </a:cxn>
                  <a:cxn ang="0">
                    <a:pos x="0" y="243"/>
                  </a:cxn>
                  <a:cxn ang="0">
                    <a:pos x="44" y="278"/>
                  </a:cxn>
                </a:cxnLst>
                <a:rect l="0" t="0" r="r" b="b"/>
                <a:pathLst>
                  <a:path w="125" h="279">
                    <a:moveTo>
                      <a:pt x="44" y="278"/>
                    </a:moveTo>
                    <a:lnTo>
                      <a:pt x="124" y="35"/>
                    </a:lnTo>
                    <a:lnTo>
                      <a:pt x="75" y="0"/>
                    </a:lnTo>
                    <a:lnTo>
                      <a:pt x="0" y="243"/>
                    </a:lnTo>
                    <a:lnTo>
                      <a:pt x="44" y="278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ltGray">
              <a:xfrm>
                <a:off x="93" y="3625"/>
                <a:ext cx="588" cy="598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261" y="246"/>
                  </a:cxn>
                  <a:cxn ang="0">
                    <a:pos x="0" y="244"/>
                  </a:cxn>
                  <a:cxn ang="0">
                    <a:pos x="216" y="400"/>
                  </a:cxn>
                  <a:cxn ang="0">
                    <a:pos x="162" y="565"/>
                  </a:cxn>
                  <a:cxn ang="0">
                    <a:pos x="304" y="460"/>
                  </a:cxn>
                  <a:cxn ang="0">
                    <a:pos x="490" y="597"/>
                  </a:cxn>
                  <a:cxn ang="0">
                    <a:pos x="422" y="371"/>
                  </a:cxn>
                  <a:cxn ang="0">
                    <a:pos x="587" y="246"/>
                  </a:cxn>
                  <a:cxn ang="0">
                    <a:pos x="416" y="247"/>
                  </a:cxn>
                  <a:cxn ang="0">
                    <a:pos x="336" y="0"/>
                  </a:cxn>
                </a:cxnLst>
                <a:rect l="0" t="0" r="r" b="b"/>
                <a:pathLst>
                  <a:path w="588" h="598">
                    <a:moveTo>
                      <a:pt x="336" y="0"/>
                    </a:moveTo>
                    <a:lnTo>
                      <a:pt x="261" y="246"/>
                    </a:lnTo>
                    <a:lnTo>
                      <a:pt x="0" y="244"/>
                    </a:lnTo>
                    <a:lnTo>
                      <a:pt x="216" y="400"/>
                    </a:lnTo>
                    <a:lnTo>
                      <a:pt x="162" y="565"/>
                    </a:lnTo>
                    <a:lnTo>
                      <a:pt x="304" y="460"/>
                    </a:lnTo>
                    <a:lnTo>
                      <a:pt x="490" y="597"/>
                    </a:lnTo>
                    <a:lnTo>
                      <a:pt x="422" y="371"/>
                    </a:lnTo>
                    <a:lnTo>
                      <a:pt x="587" y="246"/>
                    </a:lnTo>
                    <a:lnTo>
                      <a:pt x="416" y="247"/>
                    </a:lnTo>
                    <a:lnTo>
                      <a:pt x="336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839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097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E69510-38E7-4B72-9739-09B63F63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7" r:id="rId1"/>
    <p:sldLayoutId id="2147487985" r:id="rId2"/>
    <p:sldLayoutId id="2147487986" r:id="rId3"/>
    <p:sldLayoutId id="2147487987" r:id="rId4"/>
    <p:sldLayoutId id="2147487988" r:id="rId5"/>
    <p:sldLayoutId id="2147487989" r:id="rId6"/>
    <p:sldLayoutId id="2147487990" r:id="rId7"/>
    <p:sldLayoutId id="2147487991" r:id="rId8"/>
    <p:sldLayoutId id="2147487992" r:id="rId9"/>
    <p:sldLayoutId id="2147487993" r:id="rId10"/>
    <p:sldLayoutId id="2147487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F0FA3E6-20F6-4DEF-9DEC-7B6D2FA53F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820" r:id="rId1"/>
    <p:sldLayoutId id="2147487821" r:id="rId2"/>
    <p:sldLayoutId id="2147488005" r:id="rId3"/>
    <p:sldLayoutId id="2147487822" r:id="rId4"/>
    <p:sldLayoutId id="2147487823" r:id="rId5"/>
    <p:sldLayoutId id="2147487824" r:id="rId6"/>
    <p:sldLayoutId id="2147487825" r:id="rId7"/>
    <p:sldLayoutId id="2147487826" r:id="rId8"/>
    <p:sldLayoutId id="2147487827" r:id="rId9"/>
    <p:sldLayoutId id="2147487828" r:id="rId10"/>
    <p:sldLayoutId id="2147487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黑体"/>
          <a:cs typeface="黑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/>
          <a:cs typeface="黑体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宋体"/>
          <a:cs typeface="宋体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宋体"/>
          <a:cs typeface="宋体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宋体"/>
          <a:cs typeface="宋体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宋体"/>
          <a:cs typeface="宋体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宋体"/>
          <a:cs typeface="宋体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7CB610-EF60-4156-AFBD-68912075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117769" name="Oval 9"/>
              <p:cNvSpPr>
                <a:spLocks noChangeArrowheads="1"/>
              </p:cNvSpPr>
              <p:nvPr/>
            </p:nvSpPr>
            <p:spPr bwMode="grayWhite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70" name="Oval 10"/>
              <p:cNvSpPr>
                <a:spLocks noChangeArrowheads="1"/>
              </p:cNvSpPr>
              <p:nvPr/>
            </p:nvSpPr>
            <p:spPr bwMode="grayWhite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89" name="Group 11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117772" name="Oval 12"/>
              <p:cNvSpPr>
                <a:spLocks noChangeArrowheads="1"/>
              </p:cNvSpPr>
              <p:nvPr/>
            </p:nvSpPr>
            <p:spPr bwMode="grayWhite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73" name="Oval 13"/>
              <p:cNvSpPr>
                <a:spLocks noChangeArrowheads="1"/>
              </p:cNvSpPr>
              <p:nvPr/>
            </p:nvSpPr>
            <p:spPr bwMode="grayWhite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0" name="Group 14"/>
            <p:cNvGrpSpPr>
              <a:grpSpLocks/>
            </p:cNvGrpSpPr>
            <p:nvPr/>
          </p:nvGrpSpPr>
          <p:grpSpPr bwMode="auto">
            <a:xfrm>
              <a:off x="83" y="3804"/>
              <a:ext cx="280" cy="280"/>
              <a:chOff x="83" y="3804"/>
              <a:chExt cx="280" cy="280"/>
            </a:xfrm>
          </p:grpSpPr>
          <p:sp>
            <p:nvSpPr>
              <p:cNvPr id="117775" name="Oval 15"/>
              <p:cNvSpPr>
                <a:spLocks noChangeArrowheads="1"/>
              </p:cNvSpPr>
              <p:nvPr/>
            </p:nvSpPr>
            <p:spPr bwMode="grayWhite">
              <a:xfrm>
                <a:off x="83" y="3804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76" name="Oval 16"/>
              <p:cNvSpPr>
                <a:spLocks noChangeArrowheads="1"/>
              </p:cNvSpPr>
              <p:nvPr/>
            </p:nvSpPr>
            <p:spPr bwMode="grayWhite">
              <a:xfrm>
                <a:off x="147" y="386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1" name="Group 17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117778" name="Oval 18"/>
              <p:cNvSpPr>
                <a:spLocks noChangeArrowheads="1"/>
              </p:cNvSpPr>
              <p:nvPr/>
            </p:nvSpPr>
            <p:spPr bwMode="grayWhite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79" name="Oval 19"/>
              <p:cNvSpPr>
                <a:spLocks noChangeArrowheads="1"/>
              </p:cNvSpPr>
              <p:nvPr/>
            </p:nvSpPr>
            <p:spPr bwMode="grayWhite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2" name="Group 20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117781" name="Oval 21"/>
              <p:cNvSpPr>
                <a:spLocks noChangeArrowheads="1"/>
              </p:cNvSpPr>
              <p:nvPr/>
            </p:nvSpPr>
            <p:spPr bwMode="grayWhite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82" name="Oval 22"/>
              <p:cNvSpPr>
                <a:spLocks noChangeArrowheads="1"/>
              </p:cNvSpPr>
              <p:nvPr/>
            </p:nvSpPr>
            <p:spPr bwMode="grayWhite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3" name="Group 23"/>
            <p:cNvGrpSpPr>
              <a:grpSpLocks/>
            </p:cNvGrpSpPr>
            <p:nvPr/>
          </p:nvGrpSpPr>
          <p:grpSpPr bwMode="auto">
            <a:xfrm>
              <a:off x="4132" y="3844"/>
              <a:ext cx="424" cy="424"/>
              <a:chOff x="4132" y="3844"/>
              <a:chExt cx="424" cy="424"/>
            </a:xfrm>
          </p:grpSpPr>
          <p:sp>
            <p:nvSpPr>
              <p:cNvPr id="117784" name="Oval 24"/>
              <p:cNvSpPr>
                <a:spLocks noChangeArrowheads="1"/>
              </p:cNvSpPr>
              <p:nvPr/>
            </p:nvSpPr>
            <p:spPr bwMode="grayWhite">
              <a:xfrm>
                <a:off x="4132" y="384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85" name="Oval 25"/>
              <p:cNvSpPr>
                <a:spLocks noChangeArrowheads="1"/>
              </p:cNvSpPr>
              <p:nvPr/>
            </p:nvSpPr>
            <p:spPr bwMode="grayWhite">
              <a:xfrm>
                <a:off x="4228" y="394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4" name="Group 26"/>
            <p:cNvGrpSpPr>
              <a:grpSpLocks/>
            </p:cNvGrpSpPr>
            <p:nvPr/>
          </p:nvGrpSpPr>
          <p:grpSpPr bwMode="auto">
            <a:xfrm>
              <a:off x="3892" y="4036"/>
              <a:ext cx="232" cy="232"/>
              <a:chOff x="3892" y="4036"/>
              <a:chExt cx="232" cy="232"/>
            </a:xfrm>
          </p:grpSpPr>
          <p:sp>
            <p:nvSpPr>
              <p:cNvPr id="117787" name="Oval 27"/>
              <p:cNvSpPr>
                <a:spLocks noChangeArrowheads="1"/>
              </p:cNvSpPr>
              <p:nvPr/>
            </p:nvSpPr>
            <p:spPr bwMode="grayWhite">
              <a:xfrm>
                <a:off x="3892" y="403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88" name="Oval 28"/>
              <p:cNvSpPr>
                <a:spLocks noChangeArrowheads="1"/>
              </p:cNvSpPr>
              <p:nvPr/>
            </p:nvSpPr>
            <p:spPr bwMode="grayWhite">
              <a:xfrm>
                <a:off x="3945" y="408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5" name="Group 29"/>
            <p:cNvGrpSpPr>
              <a:grpSpLocks/>
            </p:cNvGrpSpPr>
            <p:nvPr/>
          </p:nvGrpSpPr>
          <p:grpSpPr bwMode="auto">
            <a:xfrm>
              <a:off x="4564" y="3844"/>
              <a:ext cx="232" cy="232"/>
              <a:chOff x="4564" y="3844"/>
              <a:chExt cx="232" cy="232"/>
            </a:xfrm>
          </p:grpSpPr>
          <p:sp>
            <p:nvSpPr>
              <p:cNvPr id="117790" name="Oval 30"/>
              <p:cNvSpPr>
                <a:spLocks noChangeArrowheads="1"/>
              </p:cNvSpPr>
              <p:nvPr/>
            </p:nvSpPr>
            <p:spPr bwMode="grayWhite">
              <a:xfrm>
                <a:off x="4564" y="3844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91" name="Oval 31"/>
              <p:cNvSpPr>
                <a:spLocks noChangeArrowheads="1"/>
              </p:cNvSpPr>
              <p:nvPr/>
            </p:nvSpPr>
            <p:spPr bwMode="grayWhite">
              <a:xfrm>
                <a:off x="4617" y="3897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6" name="Group 32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117793" name="Oval 33"/>
              <p:cNvSpPr>
                <a:spLocks noChangeArrowheads="1"/>
              </p:cNvSpPr>
              <p:nvPr/>
            </p:nvSpPr>
            <p:spPr bwMode="grayWhite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94" name="Oval 34"/>
              <p:cNvSpPr>
                <a:spLocks noChangeArrowheads="1"/>
              </p:cNvSpPr>
              <p:nvPr/>
            </p:nvSpPr>
            <p:spPr bwMode="grayWhite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7" name="Group 35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117796" name="Oval 36"/>
              <p:cNvSpPr>
                <a:spLocks noChangeArrowheads="1"/>
              </p:cNvSpPr>
              <p:nvPr/>
            </p:nvSpPr>
            <p:spPr bwMode="grayWhite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797" name="Oval 37"/>
              <p:cNvSpPr>
                <a:spLocks noChangeArrowheads="1"/>
              </p:cNvSpPr>
              <p:nvPr/>
            </p:nvSpPr>
            <p:spPr bwMode="grayWhite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8" name="Group 38"/>
            <p:cNvGrpSpPr>
              <a:grpSpLocks/>
            </p:cNvGrpSpPr>
            <p:nvPr/>
          </p:nvGrpSpPr>
          <p:grpSpPr bwMode="auto">
            <a:xfrm>
              <a:off x="868" y="4"/>
              <a:ext cx="328" cy="328"/>
              <a:chOff x="868" y="4"/>
              <a:chExt cx="328" cy="328"/>
            </a:xfrm>
          </p:grpSpPr>
          <p:sp>
            <p:nvSpPr>
              <p:cNvPr id="117799" name="Oval 39"/>
              <p:cNvSpPr>
                <a:spLocks noChangeArrowheads="1"/>
              </p:cNvSpPr>
              <p:nvPr/>
            </p:nvSpPr>
            <p:spPr bwMode="grayWhite">
              <a:xfrm>
                <a:off x="868" y="4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800" name="Oval 40"/>
              <p:cNvSpPr>
                <a:spLocks noChangeArrowheads="1"/>
              </p:cNvSpPr>
              <p:nvPr/>
            </p:nvSpPr>
            <p:spPr bwMode="grayWhite">
              <a:xfrm>
                <a:off x="942" y="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grpSp>
          <p:nvGrpSpPr>
            <p:cNvPr id="20499" name="Group 41"/>
            <p:cNvGrpSpPr>
              <a:grpSpLocks/>
            </p:cNvGrpSpPr>
            <p:nvPr/>
          </p:nvGrpSpPr>
          <p:grpSpPr bwMode="auto">
            <a:xfrm>
              <a:off x="1204" y="100"/>
              <a:ext cx="232" cy="232"/>
              <a:chOff x="1204" y="100"/>
              <a:chExt cx="232" cy="232"/>
            </a:xfrm>
          </p:grpSpPr>
          <p:sp>
            <p:nvSpPr>
              <p:cNvPr id="117802" name="Oval 42"/>
              <p:cNvSpPr>
                <a:spLocks noChangeArrowheads="1"/>
              </p:cNvSpPr>
              <p:nvPr/>
            </p:nvSpPr>
            <p:spPr bwMode="grayWhite">
              <a:xfrm>
                <a:off x="1204" y="10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7803" name="Oval 43"/>
              <p:cNvSpPr>
                <a:spLocks noChangeArrowheads="1"/>
              </p:cNvSpPr>
              <p:nvPr/>
            </p:nvSpPr>
            <p:spPr bwMode="grayWhite">
              <a:xfrm>
                <a:off x="1257" y="15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8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4028CD6-6593-4E88-ABA4-189596FD37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6" r:id="rId1"/>
    <p:sldLayoutId id="2147487830" r:id="rId2"/>
    <p:sldLayoutId id="2147488007" r:id="rId3"/>
    <p:sldLayoutId id="2147488008" r:id="rId4"/>
    <p:sldLayoutId id="2147488009" r:id="rId5"/>
    <p:sldLayoutId id="2147487831" r:id="rId6"/>
    <p:sldLayoutId id="2147488010" r:id="rId7"/>
    <p:sldLayoutId id="2147487832" r:id="rId8"/>
    <p:sldLayoutId id="2147488011" r:id="rId9"/>
    <p:sldLayoutId id="2147487833" r:id="rId10"/>
    <p:sldLayoutId id="2147488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华文仿宋"/>
          <a:cs typeface="华文仿宋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华文仿宋"/>
          <a:cs typeface="华文仿宋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华文仿宋"/>
          <a:cs typeface="华文仿宋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华文仿宋"/>
          <a:cs typeface="华文仿宋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华文仿宋"/>
          <a:cs typeface="华文仿宋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华文仿宋"/>
          <a:cs typeface="华文仿宋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华文仿宋"/>
          <a:cs typeface="华文仿宋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0175" y="34925"/>
            <a:ext cx="8874125" cy="6745288"/>
            <a:chOff x="82" y="22"/>
            <a:chExt cx="5590" cy="4249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82" y="3936"/>
              <a:ext cx="5590" cy="335"/>
              <a:chOff x="82" y="3936"/>
              <a:chExt cx="5590" cy="335"/>
            </a:xfrm>
          </p:grpSpPr>
          <p:grpSp>
            <p:nvGrpSpPr>
              <p:cNvPr id="4137" name="Group 4"/>
              <p:cNvGrpSpPr>
                <a:grpSpLocks/>
              </p:cNvGrpSpPr>
              <p:nvPr/>
            </p:nvGrpSpPr>
            <p:grpSpPr bwMode="auto">
              <a:xfrm>
                <a:off x="134" y="3951"/>
                <a:ext cx="5538" cy="320"/>
                <a:chOff x="134" y="3951"/>
                <a:chExt cx="5538" cy="320"/>
              </a:xfrm>
            </p:grpSpPr>
            <p:sp>
              <p:nvSpPr>
                <p:cNvPr id="16389" name="Freeform 5"/>
                <p:cNvSpPr>
                  <a:spLocks/>
                </p:cNvSpPr>
                <p:nvPr/>
              </p:nvSpPr>
              <p:spPr bwMode="auto">
                <a:xfrm>
                  <a:off x="5269" y="3959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134" y="36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9" y="39"/>
                    </a:cxn>
                    <a:cxn ang="0">
                      <a:pos x="83" y="44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0" name="Freeform 6"/>
                <p:cNvSpPr>
                  <a:spLocks/>
                </p:cNvSpPr>
                <p:nvPr/>
              </p:nvSpPr>
              <p:spPr bwMode="auto">
                <a:xfrm>
                  <a:off x="5265" y="3971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7"/>
                    </a:cxn>
                    <a:cxn ang="0">
                      <a:pos x="54" y="25"/>
                    </a:cxn>
                    <a:cxn ang="0">
                      <a:pos x="87" y="23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0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8">
                      <a:moveTo>
                        <a:pt x="0" y="1"/>
                      </a:moveTo>
                      <a:lnTo>
                        <a:pt x="11" y="27"/>
                      </a:lnTo>
                      <a:lnTo>
                        <a:pt x="54" y="25"/>
                      </a:lnTo>
                      <a:lnTo>
                        <a:pt x="87" y="23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0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1" name="Freeform 7"/>
                <p:cNvSpPr>
                  <a:spLocks/>
                </p:cNvSpPr>
                <p:nvPr/>
              </p:nvSpPr>
              <p:spPr bwMode="auto">
                <a:xfrm>
                  <a:off x="475" y="3963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547" y="3974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3" name="Line 9"/>
                <p:cNvSpPr>
                  <a:spLocks noChangeShapeType="1"/>
                </p:cNvSpPr>
                <p:nvPr/>
              </p:nvSpPr>
              <p:spPr bwMode="auto">
                <a:xfrm>
                  <a:off x="2020" y="4130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4" name="Freeform 10"/>
                <p:cNvSpPr>
                  <a:spLocks/>
                </p:cNvSpPr>
                <p:nvPr/>
              </p:nvSpPr>
              <p:spPr bwMode="auto">
                <a:xfrm>
                  <a:off x="1409" y="4099"/>
                  <a:ext cx="2967" cy="172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207" y="141"/>
                    </a:cxn>
                    <a:cxn ang="0">
                      <a:pos x="442" y="152"/>
                    </a:cxn>
                    <a:cxn ang="0">
                      <a:pos x="641" y="158"/>
                    </a:cxn>
                    <a:cxn ang="0">
                      <a:pos x="897" y="164"/>
                    </a:cxn>
                    <a:cxn ang="0">
                      <a:pos x="1215" y="169"/>
                    </a:cxn>
                    <a:cxn ang="0">
                      <a:pos x="1392" y="171"/>
                    </a:cxn>
                    <a:cxn ang="0">
                      <a:pos x="1710" y="171"/>
                    </a:cxn>
                    <a:cxn ang="0">
                      <a:pos x="1998" y="166"/>
                    </a:cxn>
                    <a:cxn ang="0">
                      <a:pos x="2258" y="162"/>
                    </a:cxn>
                    <a:cxn ang="0">
                      <a:pos x="2493" y="156"/>
                    </a:cxn>
                    <a:cxn ang="0">
                      <a:pos x="2674" y="150"/>
                    </a:cxn>
                    <a:cxn ang="0">
                      <a:pos x="2829" y="143"/>
                    </a:cxn>
                    <a:cxn ang="0">
                      <a:pos x="2966" y="136"/>
                    </a:cxn>
                    <a:cxn ang="0">
                      <a:pos x="2966" y="0"/>
                    </a:cxn>
                    <a:cxn ang="0">
                      <a:pos x="2833" y="8"/>
                    </a:cxn>
                    <a:cxn ang="0">
                      <a:pos x="2563" y="21"/>
                    </a:cxn>
                    <a:cxn ang="0">
                      <a:pos x="2382" y="27"/>
                    </a:cxn>
                    <a:cxn ang="0">
                      <a:pos x="2135" y="33"/>
                    </a:cxn>
                    <a:cxn ang="0">
                      <a:pos x="1945" y="36"/>
                    </a:cxn>
                    <a:cxn ang="0">
                      <a:pos x="1746" y="39"/>
                    </a:cxn>
                    <a:cxn ang="0">
                      <a:pos x="1529" y="39"/>
                    </a:cxn>
                    <a:cxn ang="0">
                      <a:pos x="1295" y="39"/>
                    </a:cxn>
                    <a:cxn ang="0">
                      <a:pos x="1047" y="37"/>
                    </a:cxn>
                    <a:cxn ang="0">
                      <a:pos x="853" y="34"/>
                    </a:cxn>
                    <a:cxn ang="0">
                      <a:pos x="654" y="30"/>
                    </a:cxn>
                    <a:cxn ang="0">
                      <a:pos x="468" y="25"/>
                    </a:cxn>
                    <a:cxn ang="0">
                      <a:pos x="296" y="19"/>
                    </a:cxn>
                    <a:cxn ang="0">
                      <a:pos x="150" y="12"/>
                    </a:cxn>
                    <a:cxn ang="0">
                      <a:pos x="13" y="4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2967" h="172">
                      <a:moveTo>
                        <a:pt x="0" y="125"/>
                      </a:moveTo>
                      <a:lnTo>
                        <a:pt x="207" y="141"/>
                      </a:lnTo>
                      <a:lnTo>
                        <a:pt x="442" y="152"/>
                      </a:lnTo>
                      <a:lnTo>
                        <a:pt x="641" y="158"/>
                      </a:lnTo>
                      <a:lnTo>
                        <a:pt x="897" y="164"/>
                      </a:lnTo>
                      <a:lnTo>
                        <a:pt x="1215" y="169"/>
                      </a:lnTo>
                      <a:lnTo>
                        <a:pt x="1392" y="171"/>
                      </a:lnTo>
                      <a:lnTo>
                        <a:pt x="1710" y="171"/>
                      </a:lnTo>
                      <a:lnTo>
                        <a:pt x="1998" y="166"/>
                      </a:lnTo>
                      <a:lnTo>
                        <a:pt x="2258" y="162"/>
                      </a:lnTo>
                      <a:lnTo>
                        <a:pt x="2493" y="156"/>
                      </a:lnTo>
                      <a:lnTo>
                        <a:pt x="2674" y="150"/>
                      </a:lnTo>
                      <a:lnTo>
                        <a:pt x="2829" y="143"/>
                      </a:lnTo>
                      <a:lnTo>
                        <a:pt x="2966" y="136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5" name="Freeform 11"/>
                <p:cNvSpPr>
                  <a:spLocks/>
                </p:cNvSpPr>
                <p:nvPr/>
              </p:nvSpPr>
              <p:spPr bwMode="auto">
                <a:xfrm>
                  <a:off x="607" y="4073"/>
                  <a:ext cx="823" cy="162"/>
                </a:xfrm>
                <a:custGeom>
                  <a:avLst/>
                  <a:gdLst/>
                  <a:ahLst/>
                  <a:cxnLst>
                    <a:cxn ang="0">
                      <a:pos x="815" y="150"/>
                    </a:cxn>
                    <a:cxn ang="0">
                      <a:pos x="822" y="29"/>
                    </a:cxn>
                    <a:cxn ang="0">
                      <a:pos x="747" y="17"/>
                    </a:cxn>
                    <a:cxn ang="0">
                      <a:pos x="677" y="9"/>
                    </a:cxn>
                    <a:cxn ang="0">
                      <a:pos x="620" y="5"/>
                    </a:cxn>
                    <a:cxn ang="0">
                      <a:pos x="572" y="3"/>
                    </a:cxn>
                    <a:cxn ang="0">
                      <a:pos x="518" y="1"/>
                    </a:cxn>
                    <a:cxn ang="0">
                      <a:pos x="428" y="0"/>
                    </a:cxn>
                    <a:cxn ang="0">
                      <a:pos x="345" y="2"/>
                    </a:cxn>
                    <a:cxn ang="0">
                      <a:pos x="260" y="7"/>
                    </a:cxn>
                    <a:cxn ang="0">
                      <a:pos x="178" y="15"/>
                    </a:cxn>
                    <a:cxn ang="0">
                      <a:pos x="106" y="26"/>
                    </a:cxn>
                    <a:cxn ang="0">
                      <a:pos x="41" y="38"/>
                    </a:cxn>
                    <a:cxn ang="0">
                      <a:pos x="0" y="50"/>
                    </a:cxn>
                    <a:cxn ang="0">
                      <a:pos x="0" y="161"/>
                    </a:cxn>
                    <a:cxn ang="0">
                      <a:pos x="47" y="151"/>
                    </a:cxn>
                    <a:cxn ang="0">
                      <a:pos x="106" y="143"/>
                    </a:cxn>
                    <a:cxn ang="0">
                      <a:pos x="176" y="136"/>
                    </a:cxn>
                    <a:cxn ang="0">
                      <a:pos x="245" y="130"/>
                    </a:cxn>
                    <a:cxn ang="0">
                      <a:pos x="315" y="127"/>
                    </a:cxn>
                    <a:cxn ang="0">
                      <a:pos x="362" y="126"/>
                    </a:cxn>
                    <a:cxn ang="0">
                      <a:pos x="402" y="125"/>
                    </a:cxn>
                    <a:cxn ang="0">
                      <a:pos x="472" y="125"/>
                    </a:cxn>
                    <a:cxn ang="0">
                      <a:pos x="516" y="126"/>
                    </a:cxn>
                    <a:cxn ang="0">
                      <a:pos x="556" y="128"/>
                    </a:cxn>
                    <a:cxn ang="0">
                      <a:pos x="601" y="129"/>
                    </a:cxn>
                    <a:cxn ang="0">
                      <a:pos x="640" y="132"/>
                    </a:cxn>
                    <a:cxn ang="0">
                      <a:pos x="690" y="135"/>
                    </a:cxn>
                    <a:cxn ang="0">
                      <a:pos x="734" y="140"/>
                    </a:cxn>
                    <a:cxn ang="0">
                      <a:pos x="777" y="145"/>
                    </a:cxn>
                    <a:cxn ang="0">
                      <a:pos x="815" y="150"/>
                    </a:cxn>
                  </a:cxnLst>
                  <a:rect l="0" t="0" r="r" b="b"/>
                  <a:pathLst>
                    <a:path w="823" h="162">
                      <a:moveTo>
                        <a:pt x="815" y="150"/>
                      </a:moveTo>
                      <a:lnTo>
                        <a:pt x="822" y="29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8"/>
                      </a:lnTo>
                      <a:lnTo>
                        <a:pt x="0" y="50"/>
                      </a:lnTo>
                      <a:lnTo>
                        <a:pt x="0" y="161"/>
                      </a:lnTo>
                      <a:lnTo>
                        <a:pt x="47" y="151"/>
                      </a:lnTo>
                      <a:lnTo>
                        <a:pt x="106" y="143"/>
                      </a:lnTo>
                      <a:lnTo>
                        <a:pt x="176" y="136"/>
                      </a:lnTo>
                      <a:lnTo>
                        <a:pt x="245" y="130"/>
                      </a:lnTo>
                      <a:lnTo>
                        <a:pt x="315" y="127"/>
                      </a:lnTo>
                      <a:lnTo>
                        <a:pt x="362" y="126"/>
                      </a:lnTo>
                      <a:lnTo>
                        <a:pt x="402" y="125"/>
                      </a:lnTo>
                      <a:lnTo>
                        <a:pt x="472" y="125"/>
                      </a:lnTo>
                      <a:lnTo>
                        <a:pt x="516" y="126"/>
                      </a:lnTo>
                      <a:lnTo>
                        <a:pt x="556" y="128"/>
                      </a:lnTo>
                      <a:lnTo>
                        <a:pt x="601" y="129"/>
                      </a:lnTo>
                      <a:lnTo>
                        <a:pt x="640" y="132"/>
                      </a:lnTo>
                      <a:lnTo>
                        <a:pt x="690" y="135"/>
                      </a:lnTo>
                      <a:lnTo>
                        <a:pt x="734" y="140"/>
                      </a:lnTo>
                      <a:lnTo>
                        <a:pt x="777" y="145"/>
                      </a:lnTo>
                      <a:lnTo>
                        <a:pt x="815" y="15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6" name="Freeform 12"/>
                <p:cNvSpPr>
                  <a:spLocks/>
                </p:cNvSpPr>
                <p:nvPr/>
              </p:nvSpPr>
              <p:spPr bwMode="auto">
                <a:xfrm>
                  <a:off x="154" y="3951"/>
                  <a:ext cx="551" cy="129"/>
                </a:xfrm>
                <a:custGeom>
                  <a:avLst/>
                  <a:gdLst/>
                  <a:ahLst/>
                  <a:cxnLst>
                    <a:cxn ang="0">
                      <a:pos x="16" y="107"/>
                    </a:cxn>
                    <a:cxn ang="0">
                      <a:pos x="0" y="81"/>
                    </a:cxn>
                    <a:cxn ang="0">
                      <a:pos x="10" y="72"/>
                    </a:cxn>
                    <a:cxn ang="0">
                      <a:pos x="33" y="58"/>
                    </a:cxn>
                    <a:cxn ang="0">
                      <a:pos x="57" y="45"/>
                    </a:cxn>
                    <a:cxn ang="0">
                      <a:pos x="85" y="35"/>
                    </a:cxn>
                    <a:cxn ang="0">
                      <a:pos x="120" y="25"/>
                    </a:cxn>
                    <a:cxn ang="0">
                      <a:pos x="153" y="18"/>
                    </a:cxn>
                    <a:cxn ang="0">
                      <a:pos x="189" y="11"/>
                    </a:cxn>
                    <a:cxn ang="0">
                      <a:pos x="235" y="5"/>
                    </a:cxn>
                    <a:cxn ang="0">
                      <a:pos x="270" y="2"/>
                    </a:cxn>
                    <a:cxn ang="0">
                      <a:pos x="312" y="0"/>
                    </a:cxn>
                    <a:cxn ang="0">
                      <a:pos x="351" y="0"/>
                    </a:cxn>
                    <a:cxn ang="0">
                      <a:pos x="393" y="1"/>
                    </a:cxn>
                    <a:cxn ang="0">
                      <a:pos x="436" y="6"/>
                    </a:cxn>
                    <a:cxn ang="0">
                      <a:pos x="475" y="13"/>
                    </a:cxn>
                    <a:cxn ang="0">
                      <a:pos x="498" y="19"/>
                    </a:cxn>
                    <a:cxn ang="0">
                      <a:pos x="526" y="28"/>
                    </a:cxn>
                    <a:cxn ang="0">
                      <a:pos x="541" y="35"/>
                    </a:cxn>
                    <a:cxn ang="0">
                      <a:pos x="550" y="42"/>
                    </a:cxn>
                    <a:cxn ang="0">
                      <a:pos x="550" y="48"/>
                    </a:cxn>
                    <a:cxn ang="0">
                      <a:pos x="544" y="57"/>
                    </a:cxn>
                    <a:cxn ang="0">
                      <a:pos x="532" y="63"/>
                    </a:cxn>
                    <a:cxn ang="0">
                      <a:pos x="523" y="76"/>
                    </a:cxn>
                    <a:cxn ang="0">
                      <a:pos x="519" y="83"/>
                    </a:cxn>
                    <a:cxn ang="0">
                      <a:pos x="267" y="77"/>
                    </a:cxn>
                    <a:cxn ang="0">
                      <a:pos x="234" y="80"/>
                    </a:cxn>
                    <a:cxn ang="0">
                      <a:pos x="193" y="84"/>
                    </a:cxn>
                    <a:cxn ang="0">
                      <a:pos x="162" y="91"/>
                    </a:cxn>
                    <a:cxn ang="0">
                      <a:pos x="129" y="98"/>
                    </a:cxn>
                    <a:cxn ang="0">
                      <a:pos x="97" y="109"/>
                    </a:cxn>
                    <a:cxn ang="0">
                      <a:pos x="78" y="118"/>
                    </a:cxn>
                    <a:cxn ang="0">
                      <a:pos x="60" y="128"/>
                    </a:cxn>
                    <a:cxn ang="0">
                      <a:pos x="16" y="107"/>
                    </a:cxn>
                  </a:cxnLst>
                  <a:rect l="0" t="0" r="r" b="b"/>
                  <a:pathLst>
                    <a:path w="551" h="129">
                      <a:moveTo>
                        <a:pt x="16" y="107"/>
                      </a:moveTo>
                      <a:lnTo>
                        <a:pt x="0" y="81"/>
                      </a:lnTo>
                      <a:lnTo>
                        <a:pt x="10" y="72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8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2"/>
                      </a:lnTo>
                      <a:lnTo>
                        <a:pt x="550" y="48"/>
                      </a:lnTo>
                      <a:lnTo>
                        <a:pt x="544" y="57"/>
                      </a:lnTo>
                      <a:lnTo>
                        <a:pt x="532" y="63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80"/>
                      </a:lnTo>
                      <a:lnTo>
                        <a:pt x="193" y="84"/>
                      </a:lnTo>
                      <a:lnTo>
                        <a:pt x="162" y="91"/>
                      </a:lnTo>
                      <a:lnTo>
                        <a:pt x="129" y="98"/>
                      </a:lnTo>
                      <a:lnTo>
                        <a:pt x="97" y="109"/>
                      </a:lnTo>
                      <a:lnTo>
                        <a:pt x="78" y="118"/>
                      </a:lnTo>
                      <a:lnTo>
                        <a:pt x="60" y="128"/>
                      </a:lnTo>
                      <a:lnTo>
                        <a:pt x="16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7" name="Freeform 13"/>
                <p:cNvSpPr>
                  <a:spLocks/>
                </p:cNvSpPr>
                <p:nvPr/>
              </p:nvSpPr>
              <p:spPr bwMode="auto">
                <a:xfrm>
                  <a:off x="134" y="4027"/>
                  <a:ext cx="475" cy="208"/>
                </a:xfrm>
                <a:custGeom>
                  <a:avLst/>
                  <a:gdLst/>
                  <a:ahLst/>
                  <a:cxnLst>
                    <a:cxn ang="0">
                      <a:pos x="474" y="207"/>
                    </a:cxn>
                    <a:cxn ang="0">
                      <a:pos x="474" y="96"/>
                    </a:cxn>
                    <a:cxn ang="0">
                      <a:pos x="446" y="97"/>
                    </a:cxn>
                    <a:cxn ang="0">
                      <a:pos x="411" y="96"/>
                    </a:cxn>
                    <a:cxn ang="0">
                      <a:pos x="353" y="94"/>
                    </a:cxn>
                    <a:cxn ang="0">
                      <a:pos x="296" y="90"/>
                    </a:cxn>
                    <a:cxn ang="0">
                      <a:pos x="243" y="85"/>
                    </a:cxn>
                    <a:cxn ang="0">
                      <a:pos x="200" y="79"/>
                    </a:cxn>
                    <a:cxn ang="0">
                      <a:pos x="149" y="70"/>
                    </a:cxn>
                    <a:cxn ang="0">
                      <a:pos x="110" y="60"/>
                    </a:cxn>
                    <a:cxn ang="0">
                      <a:pos x="81" y="50"/>
                    </a:cxn>
                    <a:cxn ang="0">
                      <a:pos x="60" y="41"/>
                    </a:cxn>
                    <a:cxn ang="0">
                      <a:pos x="47" y="33"/>
                    </a:cxn>
                    <a:cxn ang="0">
                      <a:pos x="35" y="23"/>
                    </a:cxn>
                    <a:cxn ang="0">
                      <a:pos x="30" y="14"/>
                    </a:cxn>
                    <a:cxn ang="0">
                      <a:pos x="23" y="0"/>
                    </a:cxn>
                    <a:cxn ang="0">
                      <a:pos x="17" y="12"/>
                    </a:cxn>
                    <a:cxn ang="0">
                      <a:pos x="8" y="26"/>
                    </a:cxn>
                    <a:cxn ang="0">
                      <a:pos x="5" y="36"/>
                    </a:cxn>
                    <a:cxn ang="0">
                      <a:pos x="0" y="48"/>
                    </a:cxn>
                    <a:cxn ang="0">
                      <a:pos x="2" y="59"/>
                    </a:cxn>
                    <a:cxn ang="0">
                      <a:pos x="8" y="71"/>
                    </a:cxn>
                    <a:cxn ang="0">
                      <a:pos x="15" y="87"/>
                    </a:cxn>
                    <a:cxn ang="0">
                      <a:pos x="30" y="101"/>
                    </a:cxn>
                    <a:cxn ang="0">
                      <a:pos x="50" y="117"/>
                    </a:cxn>
                    <a:cxn ang="0">
                      <a:pos x="75" y="133"/>
                    </a:cxn>
                    <a:cxn ang="0">
                      <a:pos x="111" y="149"/>
                    </a:cxn>
                    <a:cxn ang="0">
                      <a:pos x="152" y="163"/>
                    </a:cxn>
                    <a:cxn ang="0">
                      <a:pos x="188" y="174"/>
                    </a:cxn>
                    <a:cxn ang="0">
                      <a:pos x="233" y="184"/>
                    </a:cxn>
                    <a:cxn ang="0">
                      <a:pos x="279" y="191"/>
                    </a:cxn>
                    <a:cxn ang="0">
                      <a:pos x="333" y="198"/>
                    </a:cxn>
                    <a:cxn ang="0">
                      <a:pos x="380" y="202"/>
                    </a:cxn>
                    <a:cxn ang="0">
                      <a:pos x="435" y="205"/>
                    </a:cxn>
                    <a:cxn ang="0">
                      <a:pos x="474" y="207"/>
                    </a:cxn>
                  </a:cxnLst>
                  <a:rect l="0" t="0" r="r" b="b"/>
                  <a:pathLst>
                    <a:path w="475" h="208">
                      <a:moveTo>
                        <a:pt x="474" y="207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90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70"/>
                      </a:lnTo>
                      <a:lnTo>
                        <a:pt x="110" y="60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9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7"/>
                      </a:lnTo>
                      <a:lnTo>
                        <a:pt x="75" y="133"/>
                      </a:lnTo>
                      <a:lnTo>
                        <a:pt x="111" y="149"/>
                      </a:lnTo>
                      <a:lnTo>
                        <a:pt x="152" y="163"/>
                      </a:lnTo>
                      <a:lnTo>
                        <a:pt x="188" y="174"/>
                      </a:lnTo>
                      <a:lnTo>
                        <a:pt x="233" y="184"/>
                      </a:lnTo>
                      <a:lnTo>
                        <a:pt x="279" y="191"/>
                      </a:lnTo>
                      <a:lnTo>
                        <a:pt x="333" y="198"/>
                      </a:lnTo>
                      <a:lnTo>
                        <a:pt x="380" y="202"/>
                      </a:lnTo>
                      <a:lnTo>
                        <a:pt x="435" y="205"/>
                      </a:lnTo>
                      <a:lnTo>
                        <a:pt x="474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8" name="Freeform 14"/>
                <p:cNvSpPr>
                  <a:spLocks/>
                </p:cNvSpPr>
                <p:nvPr/>
              </p:nvSpPr>
              <p:spPr bwMode="auto">
                <a:xfrm>
                  <a:off x="422" y="3977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399" name="Freeform 15"/>
                <p:cNvSpPr>
                  <a:spLocks/>
                </p:cNvSpPr>
                <p:nvPr/>
              </p:nvSpPr>
              <p:spPr bwMode="auto">
                <a:xfrm>
                  <a:off x="494" y="3988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8"/>
                    </a:cxn>
                    <a:cxn ang="0">
                      <a:pos x="33" y="26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10"/>
                    </a:cxn>
                    <a:cxn ang="0">
                      <a:pos x="40" y="11"/>
                    </a:cxn>
                    <a:cxn ang="0">
                      <a:pos x="60" y="11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9">
                      <a:moveTo>
                        <a:pt x="87" y="2"/>
                      </a:moveTo>
                      <a:lnTo>
                        <a:pt x="76" y="28"/>
                      </a:lnTo>
                      <a:lnTo>
                        <a:pt x="33" y="26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10"/>
                      </a:lnTo>
                      <a:lnTo>
                        <a:pt x="40" y="11"/>
                      </a:lnTo>
                      <a:lnTo>
                        <a:pt x="60" y="11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0" name="Freeform 16"/>
                <p:cNvSpPr>
                  <a:spLocks/>
                </p:cNvSpPr>
                <p:nvPr/>
              </p:nvSpPr>
              <p:spPr bwMode="auto">
                <a:xfrm>
                  <a:off x="386" y="3991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317" y="3"/>
                    </a:cxn>
                    <a:cxn ang="0">
                      <a:pos x="315" y="11"/>
                    </a:cxn>
                    <a:cxn ang="0">
                      <a:pos x="306" y="18"/>
                    </a:cxn>
                    <a:cxn ang="0">
                      <a:pos x="299" y="24"/>
                    </a:cxn>
                    <a:cxn ang="0">
                      <a:pos x="294" y="33"/>
                    </a:cxn>
                    <a:cxn ang="0">
                      <a:pos x="288" y="46"/>
                    </a:cxn>
                    <a:cxn ang="0">
                      <a:pos x="284" y="59"/>
                    </a:cxn>
                    <a:cxn ang="0">
                      <a:pos x="281" y="71"/>
                    </a:cxn>
                    <a:cxn ang="0">
                      <a:pos x="279" y="81"/>
                    </a:cxn>
                    <a:cxn ang="0">
                      <a:pos x="278" y="90"/>
                    </a:cxn>
                    <a:cxn ang="0">
                      <a:pos x="270" y="95"/>
                    </a:cxn>
                    <a:cxn ang="0">
                      <a:pos x="255" y="100"/>
                    </a:cxn>
                    <a:cxn ang="0">
                      <a:pos x="240" y="103"/>
                    </a:cxn>
                    <a:cxn ang="0">
                      <a:pos x="216" y="105"/>
                    </a:cxn>
                    <a:cxn ang="0">
                      <a:pos x="189" y="107"/>
                    </a:cxn>
                    <a:cxn ang="0">
                      <a:pos x="147" y="107"/>
                    </a:cxn>
                    <a:cxn ang="0">
                      <a:pos x="110" y="105"/>
                    </a:cxn>
                    <a:cxn ang="0">
                      <a:pos x="74" y="103"/>
                    </a:cxn>
                    <a:cxn ang="0">
                      <a:pos x="41" y="98"/>
                    </a:cxn>
                    <a:cxn ang="0">
                      <a:pos x="20" y="93"/>
                    </a:cxn>
                    <a:cxn ang="0">
                      <a:pos x="8" y="88"/>
                    </a:cxn>
                    <a:cxn ang="0">
                      <a:pos x="0" y="83"/>
                    </a:cxn>
                    <a:cxn ang="0">
                      <a:pos x="2" y="78"/>
                    </a:cxn>
                    <a:cxn ang="0">
                      <a:pos x="5" y="73"/>
                    </a:cxn>
                    <a:cxn ang="0">
                      <a:pos x="15" y="67"/>
                    </a:cxn>
                    <a:cxn ang="0">
                      <a:pos x="23" y="60"/>
                    </a:cxn>
                    <a:cxn ang="0">
                      <a:pos x="27" y="50"/>
                    </a:cxn>
                    <a:cxn ang="0">
                      <a:pos x="30" y="40"/>
                    </a:cxn>
                    <a:cxn ang="0">
                      <a:pos x="35" y="31"/>
                    </a:cxn>
                    <a:cxn ang="0">
                      <a:pos x="36" y="18"/>
                    </a:cxn>
                    <a:cxn ang="0">
                      <a:pos x="38" y="7"/>
                    </a:cxn>
                    <a:cxn ang="0">
                      <a:pos x="38" y="0"/>
                    </a:cxn>
                    <a:cxn ang="0">
                      <a:pos x="48" y="9"/>
                    </a:cxn>
                    <a:cxn ang="0">
                      <a:pos x="68" y="13"/>
                    </a:cxn>
                    <a:cxn ang="0">
                      <a:pos x="86" y="16"/>
                    </a:cxn>
                    <a:cxn ang="0">
                      <a:pos x="108" y="18"/>
                    </a:cxn>
                    <a:cxn ang="0">
                      <a:pos x="143" y="20"/>
                    </a:cxn>
                    <a:cxn ang="0">
                      <a:pos x="177" y="21"/>
                    </a:cxn>
                    <a:cxn ang="0">
                      <a:pos x="197" y="21"/>
                    </a:cxn>
                    <a:cxn ang="0">
                      <a:pos x="228" y="20"/>
                    </a:cxn>
                    <a:cxn ang="0">
                      <a:pos x="264" y="17"/>
                    </a:cxn>
                    <a:cxn ang="0">
                      <a:pos x="287" y="14"/>
                    </a:cxn>
                    <a:cxn ang="0">
                      <a:pos x="302" y="11"/>
                    </a:cxn>
                    <a:cxn ang="0">
                      <a:pos x="318" y="6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1" name="Freeform 17"/>
                <p:cNvSpPr>
                  <a:spLocks/>
                </p:cNvSpPr>
                <p:nvPr/>
              </p:nvSpPr>
              <p:spPr bwMode="auto">
                <a:xfrm>
                  <a:off x="5101" y="3951"/>
                  <a:ext cx="551" cy="127"/>
                </a:xfrm>
                <a:custGeom>
                  <a:avLst/>
                  <a:gdLst/>
                  <a:ahLst/>
                  <a:cxnLst>
                    <a:cxn ang="0">
                      <a:pos x="534" y="107"/>
                    </a:cxn>
                    <a:cxn ang="0">
                      <a:pos x="550" y="81"/>
                    </a:cxn>
                    <a:cxn ang="0">
                      <a:pos x="540" y="72"/>
                    </a:cxn>
                    <a:cxn ang="0">
                      <a:pos x="517" y="58"/>
                    </a:cxn>
                    <a:cxn ang="0">
                      <a:pos x="493" y="45"/>
                    </a:cxn>
                    <a:cxn ang="0">
                      <a:pos x="465" y="35"/>
                    </a:cxn>
                    <a:cxn ang="0">
                      <a:pos x="430" y="25"/>
                    </a:cxn>
                    <a:cxn ang="0">
                      <a:pos x="397" y="18"/>
                    </a:cxn>
                    <a:cxn ang="0">
                      <a:pos x="361" y="11"/>
                    </a:cxn>
                    <a:cxn ang="0">
                      <a:pos x="315" y="5"/>
                    </a:cxn>
                    <a:cxn ang="0">
                      <a:pos x="280" y="2"/>
                    </a:cxn>
                    <a:cxn ang="0">
                      <a:pos x="238" y="0"/>
                    </a:cxn>
                    <a:cxn ang="0">
                      <a:pos x="199" y="0"/>
                    </a:cxn>
                    <a:cxn ang="0">
                      <a:pos x="157" y="1"/>
                    </a:cxn>
                    <a:cxn ang="0">
                      <a:pos x="114" y="6"/>
                    </a:cxn>
                    <a:cxn ang="0">
                      <a:pos x="75" y="13"/>
                    </a:cxn>
                    <a:cxn ang="0">
                      <a:pos x="52" y="19"/>
                    </a:cxn>
                    <a:cxn ang="0">
                      <a:pos x="24" y="28"/>
                    </a:cxn>
                    <a:cxn ang="0">
                      <a:pos x="9" y="35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6" y="57"/>
                    </a:cxn>
                    <a:cxn ang="0">
                      <a:pos x="18" y="63"/>
                    </a:cxn>
                    <a:cxn ang="0">
                      <a:pos x="27" y="76"/>
                    </a:cxn>
                    <a:cxn ang="0">
                      <a:pos x="31" y="83"/>
                    </a:cxn>
                    <a:cxn ang="0">
                      <a:pos x="283" y="77"/>
                    </a:cxn>
                    <a:cxn ang="0">
                      <a:pos x="316" y="79"/>
                    </a:cxn>
                    <a:cxn ang="0">
                      <a:pos x="357" y="84"/>
                    </a:cxn>
                    <a:cxn ang="0">
                      <a:pos x="388" y="90"/>
                    </a:cxn>
                    <a:cxn ang="0">
                      <a:pos x="421" y="98"/>
                    </a:cxn>
                    <a:cxn ang="0">
                      <a:pos x="453" y="109"/>
                    </a:cxn>
                    <a:cxn ang="0">
                      <a:pos x="472" y="118"/>
                    </a:cxn>
                    <a:cxn ang="0">
                      <a:pos x="486" y="126"/>
                    </a:cxn>
                    <a:cxn ang="0">
                      <a:pos x="534" y="107"/>
                    </a:cxn>
                  </a:cxnLst>
                  <a:rect l="0" t="0" r="r" b="b"/>
                  <a:pathLst>
                    <a:path w="551" h="127">
                      <a:moveTo>
                        <a:pt x="534" y="107"/>
                      </a:moveTo>
                      <a:lnTo>
                        <a:pt x="550" y="81"/>
                      </a:lnTo>
                      <a:lnTo>
                        <a:pt x="540" y="72"/>
                      </a:lnTo>
                      <a:lnTo>
                        <a:pt x="517" y="58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8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57"/>
                      </a:lnTo>
                      <a:lnTo>
                        <a:pt x="18" y="63"/>
                      </a:lnTo>
                      <a:lnTo>
                        <a:pt x="27" y="76"/>
                      </a:lnTo>
                      <a:lnTo>
                        <a:pt x="31" y="83"/>
                      </a:lnTo>
                      <a:lnTo>
                        <a:pt x="283" y="77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8"/>
                      </a:lnTo>
                      <a:lnTo>
                        <a:pt x="453" y="109"/>
                      </a:lnTo>
                      <a:lnTo>
                        <a:pt x="472" y="118"/>
                      </a:lnTo>
                      <a:lnTo>
                        <a:pt x="486" y="126"/>
                      </a:lnTo>
                      <a:lnTo>
                        <a:pt x="534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/>
              </p:nvSpPr>
              <p:spPr bwMode="auto">
                <a:xfrm>
                  <a:off x="5197" y="4027"/>
                  <a:ext cx="475" cy="208"/>
                </a:xfrm>
                <a:custGeom>
                  <a:avLst/>
                  <a:gdLst/>
                  <a:ahLst/>
                  <a:cxnLst>
                    <a:cxn ang="0">
                      <a:pos x="0" y="207"/>
                    </a:cxn>
                    <a:cxn ang="0">
                      <a:pos x="0" y="96"/>
                    </a:cxn>
                    <a:cxn ang="0">
                      <a:pos x="28" y="97"/>
                    </a:cxn>
                    <a:cxn ang="0">
                      <a:pos x="63" y="96"/>
                    </a:cxn>
                    <a:cxn ang="0">
                      <a:pos x="121" y="94"/>
                    </a:cxn>
                    <a:cxn ang="0">
                      <a:pos x="178" y="90"/>
                    </a:cxn>
                    <a:cxn ang="0">
                      <a:pos x="231" y="85"/>
                    </a:cxn>
                    <a:cxn ang="0">
                      <a:pos x="274" y="79"/>
                    </a:cxn>
                    <a:cxn ang="0">
                      <a:pos x="325" y="70"/>
                    </a:cxn>
                    <a:cxn ang="0">
                      <a:pos x="364" y="60"/>
                    </a:cxn>
                    <a:cxn ang="0">
                      <a:pos x="393" y="50"/>
                    </a:cxn>
                    <a:cxn ang="0">
                      <a:pos x="414" y="41"/>
                    </a:cxn>
                    <a:cxn ang="0">
                      <a:pos x="427" y="33"/>
                    </a:cxn>
                    <a:cxn ang="0">
                      <a:pos x="439" y="23"/>
                    </a:cxn>
                    <a:cxn ang="0">
                      <a:pos x="444" y="14"/>
                    </a:cxn>
                    <a:cxn ang="0">
                      <a:pos x="451" y="0"/>
                    </a:cxn>
                    <a:cxn ang="0">
                      <a:pos x="457" y="12"/>
                    </a:cxn>
                    <a:cxn ang="0">
                      <a:pos x="466" y="26"/>
                    </a:cxn>
                    <a:cxn ang="0">
                      <a:pos x="469" y="36"/>
                    </a:cxn>
                    <a:cxn ang="0">
                      <a:pos x="474" y="48"/>
                    </a:cxn>
                    <a:cxn ang="0">
                      <a:pos x="472" y="59"/>
                    </a:cxn>
                    <a:cxn ang="0">
                      <a:pos x="466" y="71"/>
                    </a:cxn>
                    <a:cxn ang="0">
                      <a:pos x="459" y="87"/>
                    </a:cxn>
                    <a:cxn ang="0">
                      <a:pos x="444" y="101"/>
                    </a:cxn>
                    <a:cxn ang="0">
                      <a:pos x="424" y="117"/>
                    </a:cxn>
                    <a:cxn ang="0">
                      <a:pos x="399" y="133"/>
                    </a:cxn>
                    <a:cxn ang="0">
                      <a:pos x="363" y="149"/>
                    </a:cxn>
                    <a:cxn ang="0">
                      <a:pos x="322" y="163"/>
                    </a:cxn>
                    <a:cxn ang="0">
                      <a:pos x="286" y="174"/>
                    </a:cxn>
                    <a:cxn ang="0">
                      <a:pos x="241" y="184"/>
                    </a:cxn>
                    <a:cxn ang="0">
                      <a:pos x="195" y="191"/>
                    </a:cxn>
                    <a:cxn ang="0">
                      <a:pos x="141" y="198"/>
                    </a:cxn>
                    <a:cxn ang="0">
                      <a:pos x="94" y="202"/>
                    </a:cxn>
                    <a:cxn ang="0">
                      <a:pos x="39" y="20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475" h="208">
                      <a:moveTo>
                        <a:pt x="0" y="207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90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70"/>
                      </a:lnTo>
                      <a:lnTo>
                        <a:pt x="364" y="60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9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7"/>
                      </a:lnTo>
                      <a:lnTo>
                        <a:pt x="399" y="133"/>
                      </a:lnTo>
                      <a:lnTo>
                        <a:pt x="363" y="149"/>
                      </a:lnTo>
                      <a:lnTo>
                        <a:pt x="322" y="163"/>
                      </a:lnTo>
                      <a:lnTo>
                        <a:pt x="286" y="174"/>
                      </a:lnTo>
                      <a:lnTo>
                        <a:pt x="241" y="184"/>
                      </a:lnTo>
                      <a:lnTo>
                        <a:pt x="195" y="191"/>
                      </a:lnTo>
                      <a:lnTo>
                        <a:pt x="141" y="198"/>
                      </a:lnTo>
                      <a:lnTo>
                        <a:pt x="94" y="202"/>
                      </a:lnTo>
                      <a:lnTo>
                        <a:pt x="39" y="20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3" name="Freeform 19"/>
                <p:cNvSpPr>
                  <a:spLocks/>
                </p:cNvSpPr>
                <p:nvPr/>
              </p:nvSpPr>
              <p:spPr bwMode="auto">
                <a:xfrm>
                  <a:off x="5228" y="3977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134" y="35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9" y="38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4" name="Freeform 20"/>
                <p:cNvSpPr>
                  <a:spLocks/>
                </p:cNvSpPr>
                <p:nvPr/>
              </p:nvSpPr>
              <p:spPr bwMode="auto">
                <a:xfrm>
                  <a:off x="5224" y="3988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5" name="Freeform 21"/>
                <p:cNvSpPr>
                  <a:spLocks/>
                </p:cNvSpPr>
                <p:nvPr/>
              </p:nvSpPr>
              <p:spPr bwMode="auto">
                <a:xfrm>
                  <a:off x="5101" y="3991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11"/>
                    </a:cxn>
                    <a:cxn ang="0">
                      <a:pos x="12" y="18"/>
                    </a:cxn>
                    <a:cxn ang="0">
                      <a:pos x="19" y="24"/>
                    </a:cxn>
                    <a:cxn ang="0">
                      <a:pos x="24" y="33"/>
                    </a:cxn>
                    <a:cxn ang="0">
                      <a:pos x="30" y="46"/>
                    </a:cxn>
                    <a:cxn ang="0">
                      <a:pos x="34" y="59"/>
                    </a:cxn>
                    <a:cxn ang="0">
                      <a:pos x="37" y="71"/>
                    </a:cxn>
                    <a:cxn ang="0">
                      <a:pos x="39" y="81"/>
                    </a:cxn>
                    <a:cxn ang="0">
                      <a:pos x="40" y="90"/>
                    </a:cxn>
                    <a:cxn ang="0">
                      <a:pos x="48" y="95"/>
                    </a:cxn>
                    <a:cxn ang="0">
                      <a:pos x="63" y="100"/>
                    </a:cxn>
                    <a:cxn ang="0">
                      <a:pos x="78" y="103"/>
                    </a:cxn>
                    <a:cxn ang="0">
                      <a:pos x="102" y="105"/>
                    </a:cxn>
                    <a:cxn ang="0">
                      <a:pos x="129" y="107"/>
                    </a:cxn>
                    <a:cxn ang="0">
                      <a:pos x="171" y="107"/>
                    </a:cxn>
                    <a:cxn ang="0">
                      <a:pos x="208" y="105"/>
                    </a:cxn>
                    <a:cxn ang="0">
                      <a:pos x="244" y="103"/>
                    </a:cxn>
                    <a:cxn ang="0">
                      <a:pos x="277" y="98"/>
                    </a:cxn>
                    <a:cxn ang="0">
                      <a:pos x="298" y="93"/>
                    </a:cxn>
                    <a:cxn ang="0">
                      <a:pos x="310" y="88"/>
                    </a:cxn>
                    <a:cxn ang="0">
                      <a:pos x="318" y="83"/>
                    </a:cxn>
                    <a:cxn ang="0">
                      <a:pos x="316" y="78"/>
                    </a:cxn>
                    <a:cxn ang="0">
                      <a:pos x="313" y="73"/>
                    </a:cxn>
                    <a:cxn ang="0">
                      <a:pos x="303" y="67"/>
                    </a:cxn>
                    <a:cxn ang="0">
                      <a:pos x="295" y="60"/>
                    </a:cxn>
                    <a:cxn ang="0">
                      <a:pos x="291" y="50"/>
                    </a:cxn>
                    <a:cxn ang="0">
                      <a:pos x="288" y="40"/>
                    </a:cxn>
                    <a:cxn ang="0">
                      <a:pos x="283" y="31"/>
                    </a:cxn>
                    <a:cxn ang="0">
                      <a:pos x="282" y="18"/>
                    </a:cxn>
                    <a:cxn ang="0">
                      <a:pos x="280" y="7"/>
                    </a:cxn>
                    <a:cxn ang="0">
                      <a:pos x="280" y="0"/>
                    </a:cxn>
                    <a:cxn ang="0">
                      <a:pos x="270" y="9"/>
                    </a:cxn>
                    <a:cxn ang="0">
                      <a:pos x="250" y="13"/>
                    </a:cxn>
                    <a:cxn ang="0">
                      <a:pos x="232" y="16"/>
                    </a:cxn>
                    <a:cxn ang="0">
                      <a:pos x="210" y="18"/>
                    </a:cxn>
                    <a:cxn ang="0">
                      <a:pos x="175" y="20"/>
                    </a:cxn>
                    <a:cxn ang="0">
                      <a:pos x="141" y="21"/>
                    </a:cxn>
                    <a:cxn ang="0">
                      <a:pos x="121" y="21"/>
                    </a:cxn>
                    <a:cxn ang="0">
                      <a:pos x="90" y="20"/>
                    </a:cxn>
                    <a:cxn ang="0">
                      <a:pos x="54" y="17"/>
                    </a:cxn>
                    <a:cxn ang="0">
                      <a:pos x="31" y="14"/>
                    </a:cxn>
                    <a:cxn ang="0">
                      <a:pos x="1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6" name="Freeform 22"/>
                <p:cNvSpPr>
                  <a:spLocks/>
                </p:cNvSpPr>
                <p:nvPr/>
              </p:nvSpPr>
              <p:spPr bwMode="auto">
                <a:xfrm>
                  <a:off x="4371" y="4076"/>
                  <a:ext cx="832" cy="159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23"/>
                    </a:cxn>
                    <a:cxn ang="0">
                      <a:pos x="84" y="16"/>
                    </a:cxn>
                    <a:cxn ang="0">
                      <a:pos x="153" y="9"/>
                    </a:cxn>
                    <a:cxn ang="0">
                      <a:pos x="210" y="5"/>
                    </a:cxn>
                    <a:cxn ang="0">
                      <a:pos x="258" y="3"/>
                    </a:cxn>
                    <a:cxn ang="0">
                      <a:pos x="312" y="1"/>
                    </a:cxn>
                    <a:cxn ang="0">
                      <a:pos x="402" y="0"/>
                    </a:cxn>
                    <a:cxn ang="0">
                      <a:pos x="485" y="2"/>
                    </a:cxn>
                    <a:cxn ang="0">
                      <a:pos x="570" y="7"/>
                    </a:cxn>
                    <a:cxn ang="0">
                      <a:pos x="652" y="15"/>
                    </a:cxn>
                    <a:cxn ang="0">
                      <a:pos x="724" y="26"/>
                    </a:cxn>
                    <a:cxn ang="0">
                      <a:pos x="784" y="42"/>
                    </a:cxn>
                    <a:cxn ang="0">
                      <a:pos x="829" y="48"/>
                    </a:cxn>
                    <a:cxn ang="0">
                      <a:pos x="831" y="156"/>
                    </a:cxn>
                    <a:cxn ang="0">
                      <a:pos x="786" y="154"/>
                    </a:cxn>
                    <a:cxn ang="0">
                      <a:pos x="726" y="146"/>
                    </a:cxn>
                    <a:cxn ang="0">
                      <a:pos x="654" y="137"/>
                    </a:cxn>
                    <a:cxn ang="0">
                      <a:pos x="585" y="131"/>
                    </a:cxn>
                    <a:cxn ang="0">
                      <a:pos x="515" y="128"/>
                    </a:cxn>
                    <a:cxn ang="0">
                      <a:pos x="468" y="126"/>
                    </a:cxn>
                    <a:cxn ang="0">
                      <a:pos x="428" y="126"/>
                    </a:cxn>
                    <a:cxn ang="0">
                      <a:pos x="358" y="126"/>
                    </a:cxn>
                    <a:cxn ang="0">
                      <a:pos x="314" y="127"/>
                    </a:cxn>
                    <a:cxn ang="0">
                      <a:pos x="274" y="128"/>
                    </a:cxn>
                    <a:cxn ang="0">
                      <a:pos x="229" y="130"/>
                    </a:cxn>
                    <a:cxn ang="0">
                      <a:pos x="190" y="133"/>
                    </a:cxn>
                    <a:cxn ang="0">
                      <a:pos x="140" y="136"/>
                    </a:cxn>
                    <a:cxn ang="0">
                      <a:pos x="96" y="141"/>
                    </a:cxn>
                    <a:cxn ang="0">
                      <a:pos x="49" y="14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832" h="159">
                      <a:moveTo>
                        <a:pt x="0" y="158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8"/>
                      </a:lnTo>
                      <a:lnTo>
                        <a:pt x="831" y="156"/>
                      </a:lnTo>
                      <a:lnTo>
                        <a:pt x="786" y="154"/>
                      </a:lnTo>
                      <a:lnTo>
                        <a:pt x="726" y="146"/>
                      </a:lnTo>
                      <a:lnTo>
                        <a:pt x="654" y="137"/>
                      </a:lnTo>
                      <a:lnTo>
                        <a:pt x="585" y="131"/>
                      </a:lnTo>
                      <a:lnTo>
                        <a:pt x="515" y="128"/>
                      </a:lnTo>
                      <a:lnTo>
                        <a:pt x="468" y="126"/>
                      </a:lnTo>
                      <a:lnTo>
                        <a:pt x="428" y="126"/>
                      </a:lnTo>
                      <a:lnTo>
                        <a:pt x="358" y="126"/>
                      </a:lnTo>
                      <a:lnTo>
                        <a:pt x="314" y="127"/>
                      </a:lnTo>
                      <a:lnTo>
                        <a:pt x="274" y="128"/>
                      </a:lnTo>
                      <a:lnTo>
                        <a:pt x="229" y="130"/>
                      </a:lnTo>
                      <a:lnTo>
                        <a:pt x="190" y="133"/>
                      </a:lnTo>
                      <a:lnTo>
                        <a:pt x="140" y="136"/>
                      </a:lnTo>
                      <a:lnTo>
                        <a:pt x="96" y="141"/>
                      </a:lnTo>
                      <a:lnTo>
                        <a:pt x="49" y="148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8" name="Group 23"/>
              <p:cNvGrpSpPr>
                <a:grpSpLocks/>
              </p:cNvGrpSpPr>
              <p:nvPr/>
            </p:nvGrpSpPr>
            <p:grpSpPr bwMode="auto">
              <a:xfrm>
                <a:off x="82" y="3936"/>
                <a:ext cx="5538" cy="320"/>
                <a:chOff x="82" y="3936"/>
                <a:chExt cx="5538" cy="320"/>
              </a:xfrm>
            </p:grpSpPr>
            <p:sp>
              <p:nvSpPr>
                <p:cNvPr id="16408" name="Freeform 24"/>
                <p:cNvSpPr>
                  <a:spLocks/>
                </p:cNvSpPr>
                <p:nvPr/>
              </p:nvSpPr>
              <p:spPr bwMode="auto">
                <a:xfrm>
                  <a:off x="5217" y="3944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134" y="36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9" y="39"/>
                    </a:cxn>
                    <a:cxn ang="0">
                      <a:pos x="83" y="44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09" name="Freeform 25"/>
                <p:cNvSpPr>
                  <a:spLocks/>
                </p:cNvSpPr>
                <p:nvPr/>
              </p:nvSpPr>
              <p:spPr bwMode="auto">
                <a:xfrm>
                  <a:off x="5213" y="3955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0" name="Freeform 26"/>
                <p:cNvSpPr>
                  <a:spLocks/>
                </p:cNvSpPr>
                <p:nvPr/>
              </p:nvSpPr>
              <p:spPr bwMode="auto">
                <a:xfrm>
                  <a:off x="423" y="3947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72" y="44"/>
                    </a:cxn>
                    <a:cxn ang="0">
                      <a:pos x="21" y="36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1"/>
                    </a:cxn>
                    <a:cxn ang="0">
                      <a:pos x="146" y="39"/>
                    </a:cxn>
                    <a:cxn ang="0">
                      <a:pos x="72" y="44"/>
                    </a:cxn>
                  </a:cxnLst>
                  <a:rect l="0" t="0" r="r" b="b"/>
                  <a:pathLst>
                    <a:path w="156" h="45">
                      <a:moveTo>
                        <a:pt x="72" y="44"/>
                      </a:moveTo>
                      <a:lnTo>
                        <a:pt x="21" y="36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1"/>
                      </a:lnTo>
                      <a:lnTo>
                        <a:pt x="146" y="39"/>
                      </a:lnTo>
                      <a:lnTo>
                        <a:pt x="72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1" name="Freeform 27"/>
                <p:cNvSpPr>
                  <a:spLocks/>
                </p:cNvSpPr>
                <p:nvPr/>
              </p:nvSpPr>
              <p:spPr bwMode="auto">
                <a:xfrm>
                  <a:off x="495" y="3959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2" name="Line 28"/>
                <p:cNvSpPr>
                  <a:spLocks noChangeShapeType="1"/>
                </p:cNvSpPr>
                <p:nvPr/>
              </p:nvSpPr>
              <p:spPr bwMode="auto">
                <a:xfrm>
                  <a:off x="1968" y="4115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3" name="Freeform 29"/>
                <p:cNvSpPr>
                  <a:spLocks/>
                </p:cNvSpPr>
                <p:nvPr/>
              </p:nvSpPr>
              <p:spPr bwMode="auto">
                <a:xfrm>
                  <a:off x="1357" y="4083"/>
                  <a:ext cx="2967" cy="173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207" y="142"/>
                    </a:cxn>
                    <a:cxn ang="0">
                      <a:pos x="442" y="153"/>
                    </a:cxn>
                    <a:cxn ang="0">
                      <a:pos x="641" y="159"/>
                    </a:cxn>
                    <a:cxn ang="0">
                      <a:pos x="897" y="165"/>
                    </a:cxn>
                    <a:cxn ang="0">
                      <a:pos x="1215" y="170"/>
                    </a:cxn>
                    <a:cxn ang="0">
                      <a:pos x="1392" y="172"/>
                    </a:cxn>
                    <a:cxn ang="0">
                      <a:pos x="1710" y="172"/>
                    </a:cxn>
                    <a:cxn ang="0">
                      <a:pos x="1998" y="167"/>
                    </a:cxn>
                    <a:cxn ang="0">
                      <a:pos x="2258" y="163"/>
                    </a:cxn>
                    <a:cxn ang="0">
                      <a:pos x="2493" y="157"/>
                    </a:cxn>
                    <a:cxn ang="0">
                      <a:pos x="2674" y="151"/>
                    </a:cxn>
                    <a:cxn ang="0">
                      <a:pos x="2829" y="144"/>
                    </a:cxn>
                    <a:cxn ang="0">
                      <a:pos x="2966" y="137"/>
                    </a:cxn>
                    <a:cxn ang="0">
                      <a:pos x="2966" y="0"/>
                    </a:cxn>
                    <a:cxn ang="0">
                      <a:pos x="2833" y="8"/>
                    </a:cxn>
                    <a:cxn ang="0">
                      <a:pos x="2563" y="21"/>
                    </a:cxn>
                    <a:cxn ang="0">
                      <a:pos x="2382" y="27"/>
                    </a:cxn>
                    <a:cxn ang="0">
                      <a:pos x="2135" y="33"/>
                    </a:cxn>
                    <a:cxn ang="0">
                      <a:pos x="1945" y="36"/>
                    </a:cxn>
                    <a:cxn ang="0">
                      <a:pos x="1746" y="39"/>
                    </a:cxn>
                    <a:cxn ang="0">
                      <a:pos x="1529" y="39"/>
                    </a:cxn>
                    <a:cxn ang="0">
                      <a:pos x="1295" y="39"/>
                    </a:cxn>
                    <a:cxn ang="0">
                      <a:pos x="1047" y="37"/>
                    </a:cxn>
                    <a:cxn ang="0">
                      <a:pos x="853" y="34"/>
                    </a:cxn>
                    <a:cxn ang="0">
                      <a:pos x="654" y="30"/>
                    </a:cxn>
                    <a:cxn ang="0">
                      <a:pos x="468" y="25"/>
                    </a:cxn>
                    <a:cxn ang="0">
                      <a:pos x="296" y="19"/>
                    </a:cxn>
                    <a:cxn ang="0">
                      <a:pos x="150" y="12"/>
                    </a:cxn>
                    <a:cxn ang="0">
                      <a:pos x="13" y="4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2967" h="173">
                      <a:moveTo>
                        <a:pt x="0" y="125"/>
                      </a:moveTo>
                      <a:lnTo>
                        <a:pt x="207" y="142"/>
                      </a:lnTo>
                      <a:lnTo>
                        <a:pt x="442" y="153"/>
                      </a:lnTo>
                      <a:lnTo>
                        <a:pt x="641" y="159"/>
                      </a:lnTo>
                      <a:lnTo>
                        <a:pt x="897" y="165"/>
                      </a:lnTo>
                      <a:lnTo>
                        <a:pt x="1215" y="170"/>
                      </a:lnTo>
                      <a:lnTo>
                        <a:pt x="1392" y="172"/>
                      </a:lnTo>
                      <a:lnTo>
                        <a:pt x="1710" y="172"/>
                      </a:lnTo>
                      <a:lnTo>
                        <a:pt x="1998" y="167"/>
                      </a:lnTo>
                      <a:lnTo>
                        <a:pt x="2258" y="163"/>
                      </a:lnTo>
                      <a:lnTo>
                        <a:pt x="2493" y="157"/>
                      </a:lnTo>
                      <a:lnTo>
                        <a:pt x="2674" y="151"/>
                      </a:lnTo>
                      <a:lnTo>
                        <a:pt x="2829" y="144"/>
                      </a:lnTo>
                      <a:lnTo>
                        <a:pt x="2966" y="137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4" name="Freeform 30"/>
                <p:cNvSpPr>
                  <a:spLocks/>
                </p:cNvSpPr>
                <p:nvPr/>
              </p:nvSpPr>
              <p:spPr bwMode="auto">
                <a:xfrm>
                  <a:off x="555" y="4057"/>
                  <a:ext cx="823" cy="163"/>
                </a:xfrm>
                <a:custGeom>
                  <a:avLst/>
                  <a:gdLst/>
                  <a:ahLst/>
                  <a:cxnLst>
                    <a:cxn ang="0">
                      <a:pos x="815" y="151"/>
                    </a:cxn>
                    <a:cxn ang="0">
                      <a:pos x="822" y="30"/>
                    </a:cxn>
                    <a:cxn ang="0">
                      <a:pos x="747" y="17"/>
                    </a:cxn>
                    <a:cxn ang="0">
                      <a:pos x="677" y="9"/>
                    </a:cxn>
                    <a:cxn ang="0">
                      <a:pos x="620" y="5"/>
                    </a:cxn>
                    <a:cxn ang="0">
                      <a:pos x="572" y="3"/>
                    </a:cxn>
                    <a:cxn ang="0">
                      <a:pos x="518" y="1"/>
                    </a:cxn>
                    <a:cxn ang="0">
                      <a:pos x="428" y="0"/>
                    </a:cxn>
                    <a:cxn ang="0">
                      <a:pos x="345" y="2"/>
                    </a:cxn>
                    <a:cxn ang="0">
                      <a:pos x="260" y="7"/>
                    </a:cxn>
                    <a:cxn ang="0">
                      <a:pos x="178" y="15"/>
                    </a:cxn>
                    <a:cxn ang="0">
                      <a:pos x="106" y="26"/>
                    </a:cxn>
                    <a:cxn ang="0">
                      <a:pos x="41" y="39"/>
                    </a:cxn>
                    <a:cxn ang="0">
                      <a:pos x="0" y="51"/>
                    </a:cxn>
                    <a:cxn ang="0">
                      <a:pos x="0" y="162"/>
                    </a:cxn>
                    <a:cxn ang="0">
                      <a:pos x="47" y="152"/>
                    </a:cxn>
                    <a:cxn ang="0">
                      <a:pos x="106" y="144"/>
                    </a:cxn>
                    <a:cxn ang="0">
                      <a:pos x="176" y="137"/>
                    </a:cxn>
                    <a:cxn ang="0">
                      <a:pos x="245" y="131"/>
                    </a:cxn>
                    <a:cxn ang="0">
                      <a:pos x="315" y="128"/>
                    </a:cxn>
                    <a:cxn ang="0">
                      <a:pos x="362" y="126"/>
                    </a:cxn>
                    <a:cxn ang="0">
                      <a:pos x="402" y="126"/>
                    </a:cxn>
                    <a:cxn ang="0">
                      <a:pos x="472" y="126"/>
                    </a:cxn>
                    <a:cxn ang="0">
                      <a:pos x="516" y="127"/>
                    </a:cxn>
                    <a:cxn ang="0">
                      <a:pos x="556" y="128"/>
                    </a:cxn>
                    <a:cxn ang="0">
                      <a:pos x="601" y="130"/>
                    </a:cxn>
                    <a:cxn ang="0">
                      <a:pos x="640" y="133"/>
                    </a:cxn>
                    <a:cxn ang="0">
                      <a:pos x="690" y="136"/>
                    </a:cxn>
                    <a:cxn ang="0">
                      <a:pos x="734" y="141"/>
                    </a:cxn>
                    <a:cxn ang="0">
                      <a:pos x="777" y="146"/>
                    </a:cxn>
                    <a:cxn ang="0">
                      <a:pos x="815" y="151"/>
                    </a:cxn>
                  </a:cxnLst>
                  <a:rect l="0" t="0" r="r" b="b"/>
                  <a:pathLst>
                    <a:path w="823" h="163">
                      <a:moveTo>
                        <a:pt x="815" y="151"/>
                      </a:moveTo>
                      <a:lnTo>
                        <a:pt x="822" y="30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9"/>
                      </a:lnTo>
                      <a:lnTo>
                        <a:pt x="0" y="51"/>
                      </a:lnTo>
                      <a:lnTo>
                        <a:pt x="0" y="162"/>
                      </a:lnTo>
                      <a:lnTo>
                        <a:pt x="47" y="152"/>
                      </a:lnTo>
                      <a:lnTo>
                        <a:pt x="106" y="144"/>
                      </a:lnTo>
                      <a:lnTo>
                        <a:pt x="176" y="137"/>
                      </a:lnTo>
                      <a:lnTo>
                        <a:pt x="245" y="131"/>
                      </a:lnTo>
                      <a:lnTo>
                        <a:pt x="315" y="128"/>
                      </a:lnTo>
                      <a:lnTo>
                        <a:pt x="362" y="126"/>
                      </a:lnTo>
                      <a:lnTo>
                        <a:pt x="402" y="126"/>
                      </a:lnTo>
                      <a:lnTo>
                        <a:pt x="472" y="126"/>
                      </a:lnTo>
                      <a:lnTo>
                        <a:pt x="516" y="127"/>
                      </a:lnTo>
                      <a:lnTo>
                        <a:pt x="556" y="128"/>
                      </a:lnTo>
                      <a:lnTo>
                        <a:pt x="601" y="130"/>
                      </a:lnTo>
                      <a:lnTo>
                        <a:pt x="640" y="133"/>
                      </a:lnTo>
                      <a:lnTo>
                        <a:pt x="690" y="136"/>
                      </a:lnTo>
                      <a:lnTo>
                        <a:pt x="734" y="141"/>
                      </a:lnTo>
                      <a:lnTo>
                        <a:pt x="777" y="146"/>
                      </a:lnTo>
                      <a:lnTo>
                        <a:pt x="815" y="15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5" name="Freeform 31"/>
                <p:cNvSpPr>
                  <a:spLocks/>
                </p:cNvSpPr>
                <p:nvPr/>
              </p:nvSpPr>
              <p:spPr bwMode="auto">
                <a:xfrm>
                  <a:off x="102" y="3936"/>
                  <a:ext cx="551" cy="128"/>
                </a:xfrm>
                <a:custGeom>
                  <a:avLst/>
                  <a:gdLst/>
                  <a:ahLst/>
                  <a:cxnLst>
                    <a:cxn ang="0">
                      <a:pos x="16" y="106"/>
                    </a:cxn>
                    <a:cxn ang="0">
                      <a:pos x="0" y="81"/>
                    </a:cxn>
                    <a:cxn ang="0">
                      <a:pos x="10" y="71"/>
                    </a:cxn>
                    <a:cxn ang="0">
                      <a:pos x="33" y="58"/>
                    </a:cxn>
                    <a:cxn ang="0">
                      <a:pos x="57" y="45"/>
                    </a:cxn>
                    <a:cxn ang="0">
                      <a:pos x="85" y="35"/>
                    </a:cxn>
                    <a:cxn ang="0">
                      <a:pos x="120" y="25"/>
                    </a:cxn>
                    <a:cxn ang="0">
                      <a:pos x="153" y="17"/>
                    </a:cxn>
                    <a:cxn ang="0">
                      <a:pos x="189" y="11"/>
                    </a:cxn>
                    <a:cxn ang="0">
                      <a:pos x="235" y="5"/>
                    </a:cxn>
                    <a:cxn ang="0">
                      <a:pos x="270" y="2"/>
                    </a:cxn>
                    <a:cxn ang="0">
                      <a:pos x="312" y="0"/>
                    </a:cxn>
                    <a:cxn ang="0">
                      <a:pos x="351" y="0"/>
                    </a:cxn>
                    <a:cxn ang="0">
                      <a:pos x="393" y="1"/>
                    </a:cxn>
                    <a:cxn ang="0">
                      <a:pos x="436" y="6"/>
                    </a:cxn>
                    <a:cxn ang="0">
                      <a:pos x="475" y="13"/>
                    </a:cxn>
                    <a:cxn ang="0">
                      <a:pos x="498" y="19"/>
                    </a:cxn>
                    <a:cxn ang="0">
                      <a:pos x="526" y="28"/>
                    </a:cxn>
                    <a:cxn ang="0">
                      <a:pos x="541" y="35"/>
                    </a:cxn>
                    <a:cxn ang="0">
                      <a:pos x="550" y="41"/>
                    </a:cxn>
                    <a:cxn ang="0">
                      <a:pos x="550" y="48"/>
                    </a:cxn>
                    <a:cxn ang="0">
                      <a:pos x="544" y="56"/>
                    </a:cxn>
                    <a:cxn ang="0">
                      <a:pos x="532" y="62"/>
                    </a:cxn>
                    <a:cxn ang="0">
                      <a:pos x="523" y="76"/>
                    </a:cxn>
                    <a:cxn ang="0">
                      <a:pos x="519" y="83"/>
                    </a:cxn>
                    <a:cxn ang="0">
                      <a:pos x="267" y="77"/>
                    </a:cxn>
                    <a:cxn ang="0">
                      <a:pos x="234" y="79"/>
                    </a:cxn>
                    <a:cxn ang="0">
                      <a:pos x="193" y="84"/>
                    </a:cxn>
                    <a:cxn ang="0">
                      <a:pos x="162" y="90"/>
                    </a:cxn>
                    <a:cxn ang="0">
                      <a:pos x="129" y="97"/>
                    </a:cxn>
                    <a:cxn ang="0">
                      <a:pos x="97" y="108"/>
                    </a:cxn>
                    <a:cxn ang="0">
                      <a:pos x="78" y="117"/>
                    </a:cxn>
                    <a:cxn ang="0">
                      <a:pos x="60" y="127"/>
                    </a:cxn>
                    <a:cxn ang="0">
                      <a:pos x="16" y="106"/>
                    </a:cxn>
                  </a:cxnLst>
                  <a:rect l="0" t="0" r="r" b="b"/>
                  <a:pathLst>
                    <a:path w="551" h="128">
                      <a:moveTo>
                        <a:pt x="16" y="106"/>
                      </a:moveTo>
                      <a:lnTo>
                        <a:pt x="0" y="81"/>
                      </a:lnTo>
                      <a:lnTo>
                        <a:pt x="10" y="71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7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1"/>
                      </a:lnTo>
                      <a:lnTo>
                        <a:pt x="550" y="48"/>
                      </a:lnTo>
                      <a:lnTo>
                        <a:pt x="544" y="56"/>
                      </a:lnTo>
                      <a:lnTo>
                        <a:pt x="532" y="62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79"/>
                      </a:lnTo>
                      <a:lnTo>
                        <a:pt x="193" y="84"/>
                      </a:lnTo>
                      <a:lnTo>
                        <a:pt x="162" y="90"/>
                      </a:lnTo>
                      <a:lnTo>
                        <a:pt x="129" y="97"/>
                      </a:lnTo>
                      <a:lnTo>
                        <a:pt x="97" y="108"/>
                      </a:lnTo>
                      <a:lnTo>
                        <a:pt x="78" y="117"/>
                      </a:lnTo>
                      <a:lnTo>
                        <a:pt x="60" y="127"/>
                      </a:lnTo>
                      <a:lnTo>
                        <a:pt x="16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AF9F87"/>
                    </a:gs>
                    <a:gs pos="100000">
                      <a:srgbClr val="E4E0C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6" name="Freeform 32"/>
                <p:cNvSpPr>
                  <a:spLocks/>
                </p:cNvSpPr>
                <p:nvPr/>
              </p:nvSpPr>
              <p:spPr bwMode="auto">
                <a:xfrm>
                  <a:off x="82" y="4012"/>
                  <a:ext cx="475" cy="207"/>
                </a:xfrm>
                <a:custGeom>
                  <a:avLst/>
                  <a:gdLst/>
                  <a:ahLst/>
                  <a:cxnLst>
                    <a:cxn ang="0">
                      <a:pos x="474" y="206"/>
                    </a:cxn>
                    <a:cxn ang="0">
                      <a:pos x="474" y="96"/>
                    </a:cxn>
                    <a:cxn ang="0">
                      <a:pos x="446" y="97"/>
                    </a:cxn>
                    <a:cxn ang="0">
                      <a:pos x="411" y="96"/>
                    </a:cxn>
                    <a:cxn ang="0">
                      <a:pos x="353" y="94"/>
                    </a:cxn>
                    <a:cxn ang="0">
                      <a:pos x="296" y="89"/>
                    </a:cxn>
                    <a:cxn ang="0">
                      <a:pos x="243" y="85"/>
                    </a:cxn>
                    <a:cxn ang="0">
                      <a:pos x="200" y="79"/>
                    </a:cxn>
                    <a:cxn ang="0">
                      <a:pos x="149" y="69"/>
                    </a:cxn>
                    <a:cxn ang="0">
                      <a:pos x="110" y="59"/>
                    </a:cxn>
                    <a:cxn ang="0">
                      <a:pos x="81" y="50"/>
                    </a:cxn>
                    <a:cxn ang="0">
                      <a:pos x="60" y="41"/>
                    </a:cxn>
                    <a:cxn ang="0">
                      <a:pos x="47" y="33"/>
                    </a:cxn>
                    <a:cxn ang="0">
                      <a:pos x="35" y="23"/>
                    </a:cxn>
                    <a:cxn ang="0">
                      <a:pos x="30" y="14"/>
                    </a:cxn>
                    <a:cxn ang="0">
                      <a:pos x="23" y="0"/>
                    </a:cxn>
                    <a:cxn ang="0">
                      <a:pos x="17" y="12"/>
                    </a:cxn>
                    <a:cxn ang="0">
                      <a:pos x="8" y="26"/>
                    </a:cxn>
                    <a:cxn ang="0">
                      <a:pos x="5" y="36"/>
                    </a:cxn>
                    <a:cxn ang="0">
                      <a:pos x="0" y="48"/>
                    </a:cxn>
                    <a:cxn ang="0">
                      <a:pos x="2" y="58"/>
                    </a:cxn>
                    <a:cxn ang="0">
                      <a:pos x="8" y="71"/>
                    </a:cxn>
                    <a:cxn ang="0">
                      <a:pos x="15" y="87"/>
                    </a:cxn>
                    <a:cxn ang="0">
                      <a:pos x="30" y="101"/>
                    </a:cxn>
                    <a:cxn ang="0">
                      <a:pos x="50" y="116"/>
                    </a:cxn>
                    <a:cxn ang="0">
                      <a:pos x="75" y="132"/>
                    </a:cxn>
                    <a:cxn ang="0">
                      <a:pos x="111" y="148"/>
                    </a:cxn>
                    <a:cxn ang="0">
                      <a:pos x="152" y="162"/>
                    </a:cxn>
                    <a:cxn ang="0">
                      <a:pos x="188" y="173"/>
                    </a:cxn>
                    <a:cxn ang="0">
                      <a:pos x="233" y="183"/>
                    </a:cxn>
                    <a:cxn ang="0">
                      <a:pos x="279" y="190"/>
                    </a:cxn>
                    <a:cxn ang="0">
                      <a:pos x="333" y="197"/>
                    </a:cxn>
                    <a:cxn ang="0">
                      <a:pos x="380" y="201"/>
                    </a:cxn>
                    <a:cxn ang="0">
                      <a:pos x="435" y="204"/>
                    </a:cxn>
                    <a:cxn ang="0">
                      <a:pos x="474" y="206"/>
                    </a:cxn>
                  </a:cxnLst>
                  <a:rect l="0" t="0" r="r" b="b"/>
                  <a:pathLst>
                    <a:path w="475" h="207">
                      <a:moveTo>
                        <a:pt x="474" y="206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89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69"/>
                      </a:lnTo>
                      <a:lnTo>
                        <a:pt x="110" y="59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8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6"/>
                      </a:lnTo>
                      <a:lnTo>
                        <a:pt x="75" y="132"/>
                      </a:lnTo>
                      <a:lnTo>
                        <a:pt x="111" y="148"/>
                      </a:lnTo>
                      <a:lnTo>
                        <a:pt x="152" y="162"/>
                      </a:lnTo>
                      <a:lnTo>
                        <a:pt x="188" y="173"/>
                      </a:lnTo>
                      <a:lnTo>
                        <a:pt x="233" y="183"/>
                      </a:lnTo>
                      <a:lnTo>
                        <a:pt x="279" y="190"/>
                      </a:lnTo>
                      <a:lnTo>
                        <a:pt x="333" y="197"/>
                      </a:lnTo>
                      <a:lnTo>
                        <a:pt x="380" y="201"/>
                      </a:lnTo>
                      <a:lnTo>
                        <a:pt x="435" y="204"/>
                      </a:lnTo>
                      <a:lnTo>
                        <a:pt x="474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7" name="Freeform 33"/>
                <p:cNvSpPr>
                  <a:spLocks/>
                </p:cNvSpPr>
                <p:nvPr/>
              </p:nvSpPr>
              <p:spPr bwMode="auto">
                <a:xfrm>
                  <a:off x="370" y="3962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8" name="Freeform 34"/>
                <p:cNvSpPr>
                  <a:spLocks/>
                </p:cNvSpPr>
                <p:nvPr/>
              </p:nvSpPr>
              <p:spPr bwMode="auto">
                <a:xfrm>
                  <a:off x="442" y="3973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19" name="Freeform 35"/>
                <p:cNvSpPr>
                  <a:spLocks/>
                </p:cNvSpPr>
                <p:nvPr/>
              </p:nvSpPr>
              <p:spPr bwMode="auto">
                <a:xfrm>
                  <a:off x="334" y="3976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317" y="3"/>
                    </a:cxn>
                    <a:cxn ang="0">
                      <a:pos x="315" y="11"/>
                    </a:cxn>
                    <a:cxn ang="0">
                      <a:pos x="306" y="18"/>
                    </a:cxn>
                    <a:cxn ang="0">
                      <a:pos x="299" y="24"/>
                    </a:cxn>
                    <a:cxn ang="0">
                      <a:pos x="294" y="33"/>
                    </a:cxn>
                    <a:cxn ang="0">
                      <a:pos x="288" y="46"/>
                    </a:cxn>
                    <a:cxn ang="0">
                      <a:pos x="284" y="59"/>
                    </a:cxn>
                    <a:cxn ang="0">
                      <a:pos x="281" y="71"/>
                    </a:cxn>
                    <a:cxn ang="0">
                      <a:pos x="279" y="81"/>
                    </a:cxn>
                    <a:cxn ang="0">
                      <a:pos x="278" y="90"/>
                    </a:cxn>
                    <a:cxn ang="0">
                      <a:pos x="270" y="95"/>
                    </a:cxn>
                    <a:cxn ang="0">
                      <a:pos x="255" y="100"/>
                    </a:cxn>
                    <a:cxn ang="0">
                      <a:pos x="240" y="103"/>
                    </a:cxn>
                    <a:cxn ang="0">
                      <a:pos x="216" y="105"/>
                    </a:cxn>
                    <a:cxn ang="0">
                      <a:pos x="189" y="107"/>
                    </a:cxn>
                    <a:cxn ang="0">
                      <a:pos x="147" y="107"/>
                    </a:cxn>
                    <a:cxn ang="0">
                      <a:pos x="110" y="105"/>
                    </a:cxn>
                    <a:cxn ang="0">
                      <a:pos x="74" y="103"/>
                    </a:cxn>
                    <a:cxn ang="0">
                      <a:pos x="41" y="98"/>
                    </a:cxn>
                    <a:cxn ang="0">
                      <a:pos x="20" y="93"/>
                    </a:cxn>
                    <a:cxn ang="0">
                      <a:pos x="8" y="88"/>
                    </a:cxn>
                    <a:cxn ang="0">
                      <a:pos x="0" y="83"/>
                    </a:cxn>
                    <a:cxn ang="0">
                      <a:pos x="2" y="78"/>
                    </a:cxn>
                    <a:cxn ang="0">
                      <a:pos x="5" y="73"/>
                    </a:cxn>
                    <a:cxn ang="0">
                      <a:pos x="15" y="67"/>
                    </a:cxn>
                    <a:cxn ang="0">
                      <a:pos x="23" y="60"/>
                    </a:cxn>
                    <a:cxn ang="0">
                      <a:pos x="27" y="50"/>
                    </a:cxn>
                    <a:cxn ang="0">
                      <a:pos x="30" y="40"/>
                    </a:cxn>
                    <a:cxn ang="0">
                      <a:pos x="35" y="31"/>
                    </a:cxn>
                    <a:cxn ang="0">
                      <a:pos x="36" y="18"/>
                    </a:cxn>
                    <a:cxn ang="0">
                      <a:pos x="38" y="7"/>
                    </a:cxn>
                    <a:cxn ang="0">
                      <a:pos x="38" y="0"/>
                    </a:cxn>
                    <a:cxn ang="0">
                      <a:pos x="48" y="9"/>
                    </a:cxn>
                    <a:cxn ang="0">
                      <a:pos x="68" y="13"/>
                    </a:cxn>
                    <a:cxn ang="0">
                      <a:pos x="86" y="16"/>
                    </a:cxn>
                    <a:cxn ang="0">
                      <a:pos x="108" y="18"/>
                    </a:cxn>
                    <a:cxn ang="0">
                      <a:pos x="143" y="20"/>
                    </a:cxn>
                    <a:cxn ang="0">
                      <a:pos x="177" y="21"/>
                    </a:cxn>
                    <a:cxn ang="0">
                      <a:pos x="197" y="21"/>
                    </a:cxn>
                    <a:cxn ang="0">
                      <a:pos x="228" y="20"/>
                    </a:cxn>
                    <a:cxn ang="0">
                      <a:pos x="264" y="17"/>
                    </a:cxn>
                    <a:cxn ang="0">
                      <a:pos x="287" y="14"/>
                    </a:cxn>
                    <a:cxn ang="0">
                      <a:pos x="302" y="11"/>
                    </a:cxn>
                    <a:cxn ang="0">
                      <a:pos x="318" y="6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20" name="Freeform 36"/>
                <p:cNvSpPr>
                  <a:spLocks/>
                </p:cNvSpPr>
                <p:nvPr/>
              </p:nvSpPr>
              <p:spPr bwMode="auto">
                <a:xfrm>
                  <a:off x="5049" y="3936"/>
                  <a:ext cx="551" cy="126"/>
                </a:xfrm>
                <a:custGeom>
                  <a:avLst/>
                  <a:gdLst/>
                  <a:ahLst/>
                  <a:cxnLst>
                    <a:cxn ang="0">
                      <a:pos x="534" y="106"/>
                    </a:cxn>
                    <a:cxn ang="0">
                      <a:pos x="550" y="80"/>
                    </a:cxn>
                    <a:cxn ang="0">
                      <a:pos x="540" y="71"/>
                    </a:cxn>
                    <a:cxn ang="0">
                      <a:pos x="517" y="57"/>
                    </a:cxn>
                    <a:cxn ang="0">
                      <a:pos x="493" y="45"/>
                    </a:cxn>
                    <a:cxn ang="0">
                      <a:pos x="465" y="35"/>
                    </a:cxn>
                    <a:cxn ang="0">
                      <a:pos x="430" y="25"/>
                    </a:cxn>
                    <a:cxn ang="0">
                      <a:pos x="397" y="17"/>
                    </a:cxn>
                    <a:cxn ang="0">
                      <a:pos x="361" y="11"/>
                    </a:cxn>
                    <a:cxn ang="0">
                      <a:pos x="315" y="5"/>
                    </a:cxn>
                    <a:cxn ang="0">
                      <a:pos x="280" y="2"/>
                    </a:cxn>
                    <a:cxn ang="0">
                      <a:pos x="238" y="0"/>
                    </a:cxn>
                    <a:cxn ang="0">
                      <a:pos x="199" y="0"/>
                    </a:cxn>
                    <a:cxn ang="0">
                      <a:pos x="157" y="1"/>
                    </a:cxn>
                    <a:cxn ang="0">
                      <a:pos x="114" y="6"/>
                    </a:cxn>
                    <a:cxn ang="0">
                      <a:pos x="75" y="13"/>
                    </a:cxn>
                    <a:cxn ang="0">
                      <a:pos x="52" y="19"/>
                    </a:cxn>
                    <a:cxn ang="0">
                      <a:pos x="24" y="28"/>
                    </a:cxn>
                    <a:cxn ang="0">
                      <a:pos x="9" y="35"/>
                    </a:cxn>
                    <a:cxn ang="0">
                      <a:pos x="0" y="41"/>
                    </a:cxn>
                    <a:cxn ang="0">
                      <a:pos x="0" y="48"/>
                    </a:cxn>
                    <a:cxn ang="0">
                      <a:pos x="6" y="56"/>
                    </a:cxn>
                    <a:cxn ang="0">
                      <a:pos x="18" y="62"/>
                    </a:cxn>
                    <a:cxn ang="0">
                      <a:pos x="27" y="75"/>
                    </a:cxn>
                    <a:cxn ang="0">
                      <a:pos x="31" y="82"/>
                    </a:cxn>
                    <a:cxn ang="0">
                      <a:pos x="283" y="76"/>
                    </a:cxn>
                    <a:cxn ang="0">
                      <a:pos x="316" y="79"/>
                    </a:cxn>
                    <a:cxn ang="0">
                      <a:pos x="357" y="84"/>
                    </a:cxn>
                    <a:cxn ang="0">
                      <a:pos x="388" y="90"/>
                    </a:cxn>
                    <a:cxn ang="0">
                      <a:pos x="421" y="97"/>
                    </a:cxn>
                    <a:cxn ang="0">
                      <a:pos x="453" y="108"/>
                    </a:cxn>
                    <a:cxn ang="0">
                      <a:pos x="472" y="117"/>
                    </a:cxn>
                    <a:cxn ang="0">
                      <a:pos x="486" y="125"/>
                    </a:cxn>
                    <a:cxn ang="0">
                      <a:pos x="534" y="106"/>
                    </a:cxn>
                  </a:cxnLst>
                  <a:rect l="0" t="0" r="r" b="b"/>
                  <a:pathLst>
                    <a:path w="551" h="126">
                      <a:moveTo>
                        <a:pt x="534" y="106"/>
                      </a:moveTo>
                      <a:lnTo>
                        <a:pt x="550" y="80"/>
                      </a:lnTo>
                      <a:lnTo>
                        <a:pt x="540" y="71"/>
                      </a:lnTo>
                      <a:lnTo>
                        <a:pt x="517" y="57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7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6" y="56"/>
                      </a:lnTo>
                      <a:lnTo>
                        <a:pt x="18" y="62"/>
                      </a:lnTo>
                      <a:lnTo>
                        <a:pt x="27" y="75"/>
                      </a:lnTo>
                      <a:lnTo>
                        <a:pt x="31" y="82"/>
                      </a:lnTo>
                      <a:lnTo>
                        <a:pt x="283" y="76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7"/>
                      </a:lnTo>
                      <a:lnTo>
                        <a:pt x="453" y="108"/>
                      </a:lnTo>
                      <a:lnTo>
                        <a:pt x="472" y="117"/>
                      </a:lnTo>
                      <a:lnTo>
                        <a:pt x="486" y="125"/>
                      </a:lnTo>
                      <a:lnTo>
                        <a:pt x="534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21" name="Freeform 37"/>
                <p:cNvSpPr>
                  <a:spLocks/>
                </p:cNvSpPr>
                <p:nvPr/>
              </p:nvSpPr>
              <p:spPr bwMode="auto">
                <a:xfrm>
                  <a:off x="5145" y="4012"/>
                  <a:ext cx="475" cy="207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96"/>
                    </a:cxn>
                    <a:cxn ang="0">
                      <a:pos x="28" y="97"/>
                    </a:cxn>
                    <a:cxn ang="0">
                      <a:pos x="63" y="96"/>
                    </a:cxn>
                    <a:cxn ang="0">
                      <a:pos x="121" y="94"/>
                    </a:cxn>
                    <a:cxn ang="0">
                      <a:pos x="178" y="89"/>
                    </a:cxn>
                    <a:cxn ang="0">
                      <a:pos x="231" y="85"/>
                    </a:cxn>
                    <a:cxn ang="0">
                      <a:pos x="274" y="79"/>
                    </a:cxn>
                    <a:cxn ang="0">
                      <a:pos x="325" y="69"/>
                    </a:cxn>
                    <a:cxn ang="0">
                      <a:pos x="364" y="59"/>
                    </a:cxn>
                    <a:cxn ang="0">
                      <a:pos x="393" y="50"/>
                    </a:cxn>
                    <a:cxn ang="0">
                      <a:pos x="414" y="41"/>
                    </a:cxn>
                    <a:cxn ang="0">
                      <a:pos x="427" y="33"/>
                    </a:cxn>
                    <a:cxn ang="0">
                      <a:pos x="439" y="23"/>
                    </a:cxn>
                    <a:cxn ang="0">
                      <a:pos x="444" y="14"/>
                    </a:cxn>
                    <a:cxn ang="0">
                      <a:pos x="451" y="0"/>
                    </a:cxn>
                    <a:cxn ang="0">
                      <a:pos x="457" y="12"/>
                    </a:cxn>
                    <a:cxn ang="0">
                      <a:pos x="466" y="26"/>
                    </a:cxn>
                    <a:cxn ang="0">
                      <a:pos x="469" y="36"/>
                    </a:cxn>
                    <a:cxn ang="0">
                      <a:pos x="474" y="48"/>
                    </a:cxn>
                    <a:cxn ang="0">
                      <a:pos x="472" y="58"/>
                    </a:cxn>
                    <a:cxn ang="0">
                      <a:pos x="466" y="71"/>
                    </a:cxn>
                    <a:cxn ang="0">
                      <a:pos x="459" y="87"/>
                    </a:cxn>
                    <a:cxn ang="0">
                      <a:pos x="444" y="101"/>
                    </a:cxn>
                    <a:cxn ang="0">
                      <a:pos x="424" y="116"/>
                    </a:cxn>
                    <a:cxn ang="0">
                      <a:pos x="399" y="132"/>
                    </a:cxn>
                    <a:cxn ang="0">
                      <a:pos x="363" y="148"/>
                    </a:cxn>
                    <a:cxn ang="0">
                      <a:pos x="322" y="162"/>
                    </a:cxn>
                    <a:cxn ang="0">
                      <a:pos x="286" y="173"/>
                    </a:cxn>
                    <a:cxn ang="0">
                      <a:pos x="241" y="183"/>
                    </a:cxn>
                    <a:cxn ang="0">
                      <a:pos x="195" y="190"/>
                    </a:cxn>
                    <a:cxn ang="0">
                      <a:pos x="141" y="197"/>
                    </a:cxn>
                    <a:cxn ang="0">
                      <a:pos x="94" y="201"/>
                    </a:cxn>
                    <a:cxn ang="0">
                      <a:pos x="39" y="204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475" h="207">
                      <a:moveTo>
                        <a:pt x="0" y="206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89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69"/>
                      </a:lnTo>
                      <a:lnTo>
                        <a:pt x="364" y="59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8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6"/>
                      </a:lnTo>
                      <a:lnTo>
                        <a:pt x="399" y="132"/>
                      </a:lnTo>
                      <a:lnTo>
                        <a:pt x="363" y="148"/>
                      </a:lnTo>
                      <a:lnTo>
                        <a:pt x="322" y="162"/>
                      </a:lnTo>
                      <a:lnTo>
                        <a:pt x="286" y="173"/>
                      </a:lnTo>
                      <a:lnTo>
                        <a:pt x="241" y="183"/>
                      </a:lnTo>
                      <a:lnTo>
                        <a:pt x="195" y="190"/>
                      </a:lnTo>
                      <a:lnTo>
                        <a:pt x="141" y="197"/>
                      </a:lnTo>
                      <a:lnTo>
                        <a:pt x="94" y="201"/>
                      </a:lnTo>
                      <a:lnTo>
                        <a:pt x="39" y="204"/>
                      </a:lnTo>
                      <a:lnTo>
                        <a:pt x="0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22" name="Freeform 38"/>
                <p:cNvSpPr>
                  <a:spLocks/>
                </p:cNvSpPr>
                <p:nvPr/>
              </p:nvSpPr>
              <p:spPr bwMode="auto">
                <a:xfrm>
                  <a:off x="5176" y="3962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134" y="35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9" y="38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23" name="Freeform 39"/>
                <p:cNvSpPr>
                  <a:spLocks/>
                </p:cNvSpPr>
                <p:nvPr/>
              </p:nvSpPr>
              <p:spPr bwMode="auto">
                <a:xfrm>
                  <a:off x="5172" y="3973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24" name="Freeform 40"/>
                <p:cNvSpPr>
                  <a:spLocks/>
                </p:cNvSpPr>
                <p:nvPr/>
              </p:nvSpPr>
              <p:spPr bwMode="auto">
                <a:xfrm>
                  <a:off x="5049" y="3976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11"/>
                    </a:cxn>
                    <a:cxn ang="0">
                      <a:pos x="12" y="18"/>
                    </a:cxn>
                    <a:cxn ang="0">
                      <a:pos x="19" y="24"/>
                    </a:cxn>
                    <a:cxn ang="0">
                      <a:pos x="24" y="33"/>
                    </a:cxn>
                    <a:cxn ang="0">
                      <a:pos x="30" y="46"/>
                    </a:cxn>
                    <a:cxn ang="0">
                      <a:pos x="34" y="59"/>
                    </a:cxn>
                    <a:cxn ang="0">
                      <a:pos x="37" y="71"/>
                    </a:cxn>
                    <a:cxn ang="0">
                      <a:pos x="39" y="81"/>
                    </a:cxn>
                    <a:cxn ang="0">
                      <a:pos x="40" y="90"/>
                    </a:cxn>
                    <a:cxn ang="0">
                      <a:pos x="48" y="95"/>
                    </a:cxn>
                    <a:cxn ang="0">
                      <a:pos x="63" y="100"/>
                    </a:cxn>
                    <a:cxn ang="0">
                      <a:pos x="78" y="103"/>
                    </a:cxn>
                    <a:cxn ang="0">
                      <a:pos x="102" y="105"/>
                    </a:cxn>
                    <a:cxn ang="0">
                      <a:pos x="129" y="107"/>
                    </a:cxn>
                    <a:cxn ang="0">
                      <a:pos x="171" y="107"/>
                    </a:cxn>
                    <a:cxn ang="0">
                      <a:pos x="208" y="105"/>
                    </a:cxn>
                    <a:cxn ang="0">
                      <a:pos x="244" y="103"/>
                    </a:cxn>
                    <a:cxn ang="0">
                      <a:pos x="277" y="98"/>
                    </a:cxn>
                    <a:cxn ang="0">
                      <a:pos x="298" y="93"/>
                    </a:cxn>
                    <a:cxn ang="0">
                      <a:pos x="310" y="88"/>
                    </a:cxn>
                    <a:cxn ang="0">
                      <a:pos x="318" y="83"/>
                    </a:cxn>
                    <a:cxn ang="0">
                      <a:pos x="316" y="78"/>
                    </a:cxn>
                    <a:cxn ang="0">
                      <a:pos x="313" y="73"/>
                    </a:cxn>
                    <a:cxn ang="0">
                      <a:pos x="303" y="67"/>
                    </a:cxn>
                    <a:cxn ang="0">
                      <a:pos x="295" y="60"/>
                    </a:cxn>
                    <a:cxn ang="0">
                      <a:pos x="291" y="50"/>
                    </a:cxn>
                    <a:cxn ang="0">
                      <a:pos x="288" y="40"/>
                    </a:cxn>
                    <a:cxn ang="0">
                      <a:pos x="283" y="31"/>
                    </a:cxn>
                    <a:cxn ang="0">
                      <a:pos x="282" y="18"/>
                    </a:cxn>
                    <a:cxn ang="0">
                      <a:pos x="280" y="7"/>
                    </a:cxn>
                    <a:cxn ang="0">
                      <a:pos x="280" y="0"/>
                    </a:cxn>
                    <a:cxn ang="0">
                      <a:pos x="270" y="9"/>
                    </a:cxn>
                    <a:cxn ang="0">
                      <a:pos x="250" y="13"/>
                    </a:cxn>
                    <a:cxn ang="0">
                      <a:pos x="232" y="16"/>
                    </a:cxn>
                    <a:cxn ang="0">
                      <a:pos x="210" y="18"/>
                    </a:cxn>
                    <a:cxn ang="0">
                      <a:pos x="175" y="20"/>
                    </a:cxn>
                    <a:cxn ang="0">
                      <a:pos x="141" y="21"/>
                    </a:cxn>
                    <a:cxn ang="0">
                      <a:pos x="121" y="21"/>
                    </a:cxn>
                    <a:cxn ang="0">
                      <a:pos x="90" y="20"/>
                    </a:cxn>
                    <a:cxn ang="0">
                      <a:pos x="54" y="17"/>
                    </a:cxn>
                    <a:cxn ang="0">
                      <a:pos x="31" y="14"/>
                    </a:cxn>
                    <a:cxn ang="0">
                      <a:pos x="1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6425" name="Freeform 41"/>
                <p:cNvSpPr>
                  <a:spLocks/>
                </p:cNvSpPr>
                <p:nvPr/>
              </p:nvSpPr>
              <p:spPr bwMode="auto">
                <a:xfrm>
                  <a:off x="4319" y="4061"/>
                  <a:ext cx="832" cy="158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0" y="23"/>
                    </a:cxn>
                    <a:cxn ang="0">
                      <a:pos x="84" y="16"/>
                    </a:cxn>
                    <a:cxn ang="0">
                      <a:pos x="153" y="9"/>
                    </a:cxn>
                    <a:cxn ang="0">
                      <a:pos x="210" y="5"/>
                    </a:cxn>
                    <a:cxn ang="0">
                      <a:pos x="258" y="3"/>
                    </a:cxn>
                    <a:cxn ang="0">
                      <a:pos x="312" y="1"/>
                    </a:cxn>
                    <a:cxn ang="0">
                      <a:pos x="402" y="0"/>
                    </a:cxn>
                    <a:cxn ang="0">
                      <a:pos x="485" y="2"/>
                    </a:cxn>
                    <a:cxn ang="0">
                      <a:pos x="570" y="7"/>
                    </a:cxn>
                    <a:cxn ang="0">
                      <a:pos x="652" y="15"/>
                    </a:cxn>
                    <a:cxn ang="0">
                      <a:pos x="724" y="26"/>
                    </a:cxn>
                    <a:cxn ang="0">
                      <a:pos x="784" y="42"/>
                    </a:cxn>
                    <a:cxn ang="0">
                      <a:pos x="829" y="47"/>
                    </a:cxn>
                    <a:cxn ang="0">
                      <a:pos x="831" y="155"/>
                    </a:cxn>
                    <a:cxn ang="0">
                      <a:pos x="786" y="153"/>
                    </a:cxn>
                    <a:cxn ang="0">
                      <a:pos x="726" y="145"/>
                    </a:cxn>
                    <a:cxn ang="0">
                      <a:pos x="654" y="136"/>
                    </a:cxn>
                    <a:cxn ang="0">
                      <a:pos x="585" y="130"/>
                    </a:cxn>
                    <a:cxn ang="0">
                      <a:pos x="515" y="127"/>
                    </a:cxn>
                    <a:cxn ang="0">
                      <a:pos x="468" y="126"/>
                    </a:cxn>
                    <a:cxn ang="0">
                      <a:pos x="428" y="125"/>
                    </a:cxn>
                    <a:cxn ang="0">
                      <a:pos x="358" y="125"/>
                    </a:cxn>
                    <a:cxn ang="0">
                      <a:pos x="314" y="126"/>
                    </a:cxn>
                    <a:cxn ang="0">
                      <a:pos x="274" y="128"/>
                    </a:cxn>
                    <a:cxn ang="0">
                      <a:pos x="229" y="129"/>
                    </a:cxn>
                    <a:cxn ang="0">
                      <a:pos x="190" y="132"/>
                    </a:cxn>
                    <a:cxn ang="0">
                      <a:pos x="140" y="135"/>
                    </a:cxn>
                    <a:cxn ang="0">
                      <a:pos x="96" y="140"/>
                    </a:cxn>
                    <a:cxn ang="0">
                      <a:pos x="49" y="147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832" h="158">
                      <a:moveTo>
                        <a:pt x="0" y="157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7"/>
                      </a:lnTo>
                      <a:lnTo>
                        <a:pt x="831" y="155"/>
                      </a:lnTo>
                      <a:lnTo>
                        <a:pt x="786" y="153"/>
                      </a:lnTo>
                      <a:lnTo>
                        <a:pt x="726" y="145"/>
                      </a:lnTo>
                      <a:lnTo>
                        <a:pt x="654" y="136"/>
                      </a:lnTo>
                      <a:lnTo>
                        <a:pt x="585" y="130"/>
                      </a:lnTo>
                      <a:lnTo>
                        <a:pt x="515" y="127"/>
                      </a:lnTo>
                      <a:lnTo>
                        <a:pt x="468" y="126"/>
                      </a:lnTo>
                      <a:lnTo>
                        <a:pt x="428" y="125"/>
                      </a:lnTo>
                      <a:lnTo>
                        <a:pt x="358" y="125"/>
                      </a:lnTo>
                      <a:lnTo>
                        <a:pt x="314" y="126"/>
                      </a:lnTo>
                      <a:lnTo>
                        <a:pt x="274" y="128"/>
                      </a:lnTo>
                      <a:lnTo>
                        <a:pt x="229" y="129"/>
                      </a:lnTo>
                      <a:lnTo>
                        <a:pt x="190" y="132"/>
                      </a:lnTo>
                      <a:lnTo>
                        <a:pt x="140" y="135"/>
                      </a:lnTo>
                      <a:lnTo>
                        <a:pt x="96" y="140"/>
                      </a:lnTo>
                      <a:lnTo>
                        <a:pt x="49" y="147"/>
                      </a:lnTo>
                      <a:lnTo>
                        <a:pt x="0" y="157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05" name="Group 42"/>
            <p:cNvGrpSpPr>
              <a:grpSpLocks/>
            </p:cNvGrpSpPr>
            <p:nvPr/>
          </p:nvGrpSpPr>
          <p:grpSpPr bwMode="auto">
            <a:xfrm>
              <a:off x="82" y="22"/>
              <a:ext cx="5590" cy="984"/>
              <a:chOff x="82" y="22"/>
              <a:chExt cx="5590" cy="984"/>
            </a:xfrm>
          </p:grpSpPr>
          <p:sp>
            <p:nvSpPr>
              <p:cNvPr id="16427" name="Freeform 43"/>
              <p:cNvSpPr>
                <a:spLocks/>
              </p:cNvSpPr>
              <p:nvPr/>
            </p:nvSpPr>
            <p:spPr bwMode="auto">
              <a:xfrm>
                <a:off x="5269" y="808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auto">
              <a:xfrm>
                <a:off x="5265" y="822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auto">
              <a:xfrm>
                <a:off x="475" y="798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auto">
              <a:xfrm>
                <a:off x="547" y="813"/>
                <a:ext cx="88" cy="82"/>
              </a:xfrm>
              <a:custGeom>
                <a:avLst/>
                <a:gdLst/>
                <a:ahLst/>
                <a:cxnLst>
                  <a:cxn ang="0">
                    <a:pos x="87" y="75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9"/>
                  </a:cxn>
                  <a:cxn ang="0">
                    <a:pos x="9" y="81"/>
                  </a:cxn>
                  <a:cxn ang="0">
                    <a:pos x="12" y="64"/>
                  </a:cxn>
                  <a:cxn ang="0">
                    <a:pos x="22" y="52"/>
                  </a:cxn>
                  <a:cxn ang="0">
                    <a:pos x="40" y="48"/>
                  </a:cxn>
                  <a:cxn ang="0">
                    <a:pos x="60" y="49"/>
                  </a:cxn>
                  <a:cxn ang="0">
                    <a:pos x="76" y="57"/>
                  </a:cxn>
                  <a:cxn ang="0">
                    <a:pos x="87" y="75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1" name="Freeform 47"/>
              <p:cNvSpPr>
                <a:spLocks/>
              </p:cNvSpPr>
              <p:nvPr/>
            </p:nvSpPr>
            <p:spPr bwMode="auto">
              <a:xfrm>
                <a:off x="1408" y="22"/>
                <a:ext cx="2967" cy="50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07" y="87"/>
                  </a:cxn>
                  <a:cxn ang="0">
                    <a:pos x="442" y="54"/>
                  </a:cxn>
                  <a:cxn ang="0">
                    <a:pos x="640" y="36"/>
                  </a:cxn>
                  <a:cxn ang="0">
                    <a:pos x="897" y="18"/>
                  </a:cxn>
                  <a:cxn ang="0">
                    <a:pos x="1215" y="3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2"/>
                  </a:cxn>
                  <a:cxn ang="0">
                    <a:pos x="2258" y="24"/>
                  </a:cxn>
                  <a:cxn ang="0">
                    <a:pos x="2493" y="42"/>
                  </a:cxn>
                  <a:cxn ang="0">
                    <a:pos x="2674" y="60"/>
                  </a:cxn>
                  <a:cxn ang="0">
                    <a:pos x="2828" y="81"/>
                  </a:cxn>
                  <a:cxn ang="0">
                    <a:pos x="2966" y="102"/>
                  </a:cxn>
                  <a:cxn ang="0">
                    <a:pos x="2966" y="504"/>
                  </a:cxn>
                  <a:cxn ang="0">
                    <a:pos x="2833" y="480"/>
                  </a:cxn>
                  <a:cxn ang="0">
                    <a:pos x="2563" y="441"/>
                  </a:cxn>
                  <a:cxn ang="0">
                    <a:pos x="2382" y="423"/>
                  </a:cxn>
                  <a:cxn ang="0">
                    <a:pos x="2134" y="405"/>
                  </a:cxn>
                  <a:cxn ang="0">
                    <a:pos x="1944" y="396"/>
                  </a:cxn>
                  <a:cxn ang="0">
                    <a:pos x="1746" y="387"/>
                  </a:cxn>
                  <a:cxn ang="0">
                    <a:pos x="1529" y="387"/>
                  </a:cxn>
                  <a:cxn ang="0">
                    <a:pos x="1295" y="387"/>
                  </a:cxn>
                  <a:cxn ang="0">
                    <a:pos x="1047" y="393"/>
                  </a:cxn>
                  <a:cxn ang="0">
                    <a:pos x="853" y="402"/>
                  </a:cxn>
                  <a:cxn ang="0">
                    <a:pos x="654" y="414"/>
                  </a:cxn>
                  <a:cxn ang="0">
                    <a:pos x="468" y="429"/>
                  </a:cxn>
                  <a:cxn ang="0">
                    <a:pos x="296" y="447"/>
                  </a:cxn>
                  <a:cxn ang="0">
                    <a:pos x="150" y="468"/>
                  </a:cxn>
                  <a:cxn ang="0">
                    <a:pos x="13" y="492"/>
                  </a:cxn>
                  <a:cxn ang="0">
                    <a:pos x="0" y="135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2" name="Freeform 48"/>
              <p:cNvSpPr>
                <a:spLocks/>
              </p:cNvSpPr>
              <p:nvPr/>
            </p:nvSpPr>
            <p:spPr bwMode="auto">
              <a:xfrm>
                <a:off x="607" y="128"/>
                <a:ext cx="823" cy="476"/>
              </a:xfrm>
              <a:custGeom>
                <a:avLst/>
                <a:gdLst/>
                <a:ahLst/>
                <a:cxnLst>
                  <a:cxn ang="0">
                    <a:pos x="815" y="30"/>
                  </a:cxn>
                  <a:cxn ang="0">
                    <a:pos x="822" y="387"/>
                  </a:cxn>
                  <a:cxn ang="0">
                    <a:pos x="746" y="423"/>
                  </a:cxn>
                  <a:cxn ang="0">
                    <a:pos x="676" y="447"/>
                  </a:cxn>
                  <a:cxn ang="0">
                    <a:pos x="619" y="459"/>
                  </a:cxn>
                  <a:cxn ang="0">
                    <a:pos x="571" y="466"/>
                  </a:cxn>
                  <a:cxn ang="0">
                    <a:pos x="517" y="472"/>
                  </a:cxn>
                  <a:cxn ang="0">
                    <a:pos x="427" y="475"/>
                  </a:cxn>
                  <a:cxn ang="0">
                    <a:pos x="344" y="468"/>
                  </a:cxn>
                  <a:cxn ang="0">
                    <a:pos x="259" y="454"/>
                  </a:cxn>
                  <a:cxn ang="0">
                    <a:pos x="177" y="429"/>
                  </a:cxn>
                  <a:cxn ang="0">
                    <a:pos x="105" y="396"/>
                  </a:cxn>
                  <a:cxn ang="0">
                    <a:pos x="41" y="360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05" y="52"/>
                  </a:cxn>
                  <a:cxn ang="0">
                    <a:pos x="175" y="73"/>
                  </a:cxn>
                  <a:cxn ang="0">
                    <a:pos x="244" y="90"/>
                  </a:cxn>
                  <a:cxn ang="0">
                    <a:pos x="314" y="99"/>
                  </a:cxn>
                  <a:cxn ang="0">
                    <a:pos x="361" y="103"/>
                  </a:cxn>
                  <a:cxn ang="0">
                    <a:pos x="401" y="105"/>
                  </a:cxn>
                  <a:cxn ang="0">
                    <a:pos x="471" y="105"/>
                  </a:cxn>
                  <a:cxn ang="0">
                    <a:pos x="515" y="102"/>
                  </a:cxn>
                  <a:cxn ang="0">
                    <a:pos x="555" y="97"/>
                  </a:cxn>
                  <a:cxn ang="0">
                    <a:pos x="600" y="93"/>
                  </a:cxn>
                  <a:cxn ang="0">
                    <a:pos x="640" y="85"/>
                  </a:cxn>
                  <a:cxn ang="0">
                    <a:pos x="689" y="75"/>
                  </a:cxn>
                  <a:cxn ang="0">
                    <a:pos x="733" y="61"/>
                  </a:cxn>
                  <a:cxn ang="0">
                    <a:pos x="777" y="46"/>
                  </a:cxn>
                  <a:cxn ang="0">
                    <a:pos x="815" y="30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3" name="Freeform 49"/>
              <p:cNvSpPr>
                <a:spLocks/>
              </p:cNvSpPr>
              <p:nvPr/>
            </p:nvSpPr>
            <p:spPr bwMode="auto">
              <a:xfrm>
                <a:off x="154" y="586"/>
                <a:ext cx="551" cy="375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135"/>
                  </a:cxn>
                  <a:cxn ang="0">
                    <a:pos x="10" y="162"/>
                  </a:cxn>
                  <a:cxn ang="0">
                    <a:pos x="33" y="203"/>
                  </a:cxn>
                  <a:cxn ang="0">
                    <a:pos x="57" y="240"/>
                  </a:cxn>
                  <a:cxn ang="0">
                    <a:pos x="85" y="270"/>
                  </a:cxn>
                  <a:cxn ang="0">
                    <a:pos x="120" y="300"/>
                  </a:cxn>
                  <a:cxn ang="0">
                    <a:pos x="153" y="321"/>
                  </a:cxn>
                  <a:cxn ang="0">
                    <a:pos x="189" y="341"/>
                  </a:cxn>
                  <a:cxn ang="0">
                    <a:pos x="235" y="359"/>
                  </a:cxn>
                  <a:cxn ang="0">
                    <a:pos x="270" y="368"/>
                  </a:cxn>
                  <a:cxn ang="0">
                    <a:pos x="312" y="374"/>
                  </a:cxn>
                  <a:cxn ang="0">
                    <a:pos x="351" y="374"/>
                  </a:cxn>
                  <a:cxn ang="0">
                    <a:pos x="393" y="369"/>
                  </a:cxn>
                  <a:cxn ang="0">
                    <a:pos x="436" y="356"/>
                  </a:cxn>
                  <a:cxn ang="0">
                    <a:pos x="475" y="335"/>
                  </a:cxn>
                  <a:cxn ang="0">
                    <a:pos x="498" y="317"/>
                  </a:cxn>
                  <a:cxn ang="0">
                    <a:pos x="526" y="291"/>
                  </a:cxn>
                  <a:cxn ang="0">
                    <a:pos x="541" y="269"/>
                  </a:cxn>
                  <a:cxn ang="0">
                    <a:pos x="550" y="251"/>
                  </a:cxn>
                  <a:cxn ang="0">
                    <a:pos x="550" y="231"/>
                  </a:cxn>
                  <a:cxn ang="0">
                    <a:pos x="544" y="207"/>
                  </a:cxn>
                  <a:cxn ang="0">
                    <a:pos x="532" y="189"/>
                  </a:cxn>
                  <a:cxn ang="0">
                    <a:pos x="523" y="150"/>
                  </a:cxn>
                  <a:cxn ang="0">
                    <a:pos x="519" y="129"/>
                  </a:cxn>
                  <a:cxn ang="0">
                    <a:pos x="267" y="147"/>
                  </a:cxn>
                  <a:cxn ang="0">
                    <a:pos x="234" y="140"/>
                  </a:cxn>
                  <a:cxn ang="0">
                    <a:pos x="193" y="126"/>
                  </a:cxn>
                  <a:cxn ang="0">
                    <a:pos x="162" y="108"/>
                  </a:cxn>
                  <a:cxn ang="0">
                    <a:pos x="129" y="86"/>
                  </a:cxn>
                  <a:cxn ang="0">
                    <a:pos x="97" y="54"/>
                  </a:cxn>
                  <a:cxn ang="0">
                    <a:pos x="78" y="27"/>
                  </a:cxn>
                  <a:cxn ang="0">
                    <a:pos x="60" y="0"/>
                  </a:cxn>
                  <a:cxn ang="0">
                    <a:pos x="16" y="59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4" name="Freeform 50"/>
              <p:cNvSpPr>
                <a:spLocks/>
              </p:cNvSpPr>
              <p:nvPr/>
            </p:nvSpPr>
            <p:spPr bwMode="auto">
              <a:xfrm>
                <a:off x="134" y="129"/>
                <a:ext cx="475" cy="610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325"/>
                  </a:cxn>
                  <a:cxn ang="0">
                    <a:pos x="446" y="322"/>
                  </a:cxn>
                  <a:cxn ang="0">
                    <a:pos x="411" y="324"/>
                  </a:cxn>
                  <a:cxn ang="0">
                    <a:pos x="353" y="331"/>
                  </a:cxn>
                  <a:cxn ang="0">
                    <a:pos x="296" y="343"/>
                  </a:cxn>
                  <a:cxn ang="0">
                    <a:pos x="243" y="357"/>
                  </a:cxn>
                  <a:cxn ang="0">
                    <a:pos x="200" y="375"/>
                  </a:cxn>
                  <a:cxn ang="0">
                    <a:pos x="149" y="403"/>
                  </a:cxn>
                  <a:cxn ang="0">
                    <a:pos x="110" y="432"/>
                  </a:cxn>
                  <a:cxn ang="0">
                    <a:pos x="81" y="459"/>
                  </a:cxn>
                  <a:cxn ang="0">
                    <a:pos x="60" y="486"/>
                  </a:cxn>
                  <a:cxn ang="0">
                    <a:pos x="47" y="510"/>
                  </a:cxn>
                  <a:cxn ang="0">
                    <a:pos x="35" y="540"/>
                  </a:cxn>
                  <a:cxn ang="0">
                    <a:pos x="30" y="567"/>
                  </a:cxn>
                  <a:cxn ang="0">
                    <a:pos x="23" y="609"/>
                  </a:cxn>
                  <a:cxn ang="0">
                    <a:pos x="17" y="573"/>
                  </a:cxn>
                  <a:cxn ang="0">
                    <a:pos x="8" y="532"/>
                  </a:cxn>
                  <a:cxn ang="0">
                    <a:pos x="5" y="501"/>
                  </a:cxn>
                  <a:cxn ang="0">
                    <a:pos x="0" y="465"/>
                  </a:cxn>
                  <a:cxn ang="0">
                    <a:pos x="2" y="435"/>
                  </a:cxn>
                  <a:cxn ang="0">
                    <a:pos x="8" y="399"/>
                  </a:cxn>
                  <a:cxn ang="0">
                    <a:pos x="15" y="351"/>
                  </a:cxn>
                  <a:cxn ang="0">
                    <a:pos x="30" y="309"/>
                  </a:cxn>
                  <a:cxn ang="0">
                    <a:pos x="50" y="264"/>
                  </a:cxn>
                  <a:cxn ang="0">
                    <a:pos x="75" y="217"/>
                  </a:cxn>
                  <a:cxn ang="0">
                    <a:pos x="111" y="169"/>
                  </a:cxn>
                  <a:cxn ang="0">
                    <a:pos x="152" y="129"/>
                  </a:cxn>
                  <a:cxn ang="0">
                    <a:pos x="188" y="97"/>
                  </a:cxn>
                  <a:cxn ang="0">
                    <a:pos x="233" y="67"/>
                  </a:cxn>
                  <a:cxn ang="0">
                    <a:pos x="279" y="45"/>
                  </a:cxn>
                  <a:cxn ang="0">
                    <a:pos x="333" y="24"/>
                  </a:cxn>
                  <a:cxn ang="0">
                    <a:pos x="380" y="12"/>
                  </a:cxn>
                  <a:cxn ang="0">
                    <a:pos x="435" y="4"/>
                  </a:cxn>
                  <a:cxn ang="0">
                    <a:pos x="474" y="0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5" name="Freeform 51"/>
              <p:cNvSpPr>
                <a:spLocks/>
              </p:cNvSpPr>
              <p:nvPr/>
            </p:nvSpPr>
            <p:spPr bwMode="auto">
              <a:xfrm>
                <a:off x="422" y="756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6" name="Freeform 52"/>
              <p:cNvSpPr>
                <a:spLocks/>
              </p:cNvSpPr>
              <p:nvPr/>
            </p:nvSpPr>
            <p:spPr bwMode="auto">
              <a:xfrm>
                <a:off x="494" y="771"/>
                <a:ext cx="88" cy="82"/>
              </a:xfrm>
              <a:custGeom>
                <a:avLst/>
                <a:gdLst/>
                <a:ahLst/>
                <a:cxnLst>
                  <a:cxn ang="0">
                    <a:pos x="87" y="75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9"/>
                  </a:cxn>
                  <a:cxn ang="0">
                    <a:pos x="9" y="81"/>
                  </a:cxn>
                  <a:cxn ang="0">
                    <a:pos x="12" y="64"/>
                  </a:cxn>
                  <a:cxn ang="0">
                    <a:pos x="22" y="52"/>
                  </a:cxn>
                  <a:cxn ang="0">
                    <a:pos x="40" y="48"/>
                  </a:cxn>
                  <a:cxn ang="0">
                    <a:pos x="60" y="49"/>
                  </a:cxn>
                  <a:cxn ang="0">
                    <a:pos x="76" y="57"/>
                  </a:cxn>
                  <a:cxn ang="0">
                    <a:pos x="87" y="75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7" name="Freeform 53"/>
              <p:cNvSpPr>
                <a:spLocks/>
              </p:cNvSpPr>
              <p:nvPr/>
            </p:nvSpPr>
            <p:spPr bwMode="auto">
              <a:xfrm>
                <a:off x="386" y="527"/>
                <a:ext cx="319" cy="316"/>
              </a:xfrm>
              <a:custGeom>
                <a:avLst/>
                <a:gdLst/>
                <a:ahLst/>
                <a:cxnLst>
                  <a:cxn ang="0">
                    <a:pos x="317" y="305"/>
                  </a:cxn>
                  <a:cxn ang="0">
                    <a:pos x="315" y="281"/>
                  </a:cxn>
                  <a:cxn ang="0">
                    <a:pos x="306" y="260"/>
                  </a:cxn>
                  <a:cxn ang="0">
                    <a:pos x="299" y="243"/>
                  </a:cxn>
                  <a:cxn ang="0">
                    <a:pos x="294" y="215"/>
                  </a:cxn>
                  <a:cxn ang="0">
                    <a:pos x="288" y="179"/>
                  </a:cxn>
                  <a:cxn ang="0">
                    <a:pos x="284" y="140"/>
                  </a:cxn>
                  <a:cxn ang="0">
                    <a:pos x="281" y="104"/>
                  </a:cxn>
                  <a:cxn ang="0">
                    <a:pos x="279" y="75"/>
                  </a:cxn>
                  <a:cxn ang="0">
                    <a:pos x="278" y="48"/>
                  </a:cxn>
                  <a:cxn ang="0">
                    <a:pos x="270" y="33"/>
                  </a:cxn>
                  <a:cxn ang="0">
                    <a:pos x="255" y="18"/>
                  </a:cxn>
                  <a:cxn ang="0">
                    <a:pos x="240" y="11"/>
                  </a:cxn>
                  <a:cxn ang="0">
                    <a:pos x="216" y="3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3"/>
                  </a:cxn>
                  <a:cxn ang="0">
                    <a:pos x="74" y="11"/>
                  </a:cxn>
                  <a:cxn ang="0">
                    <a:pos x="41" y="24"/>
                  </a:cxn>
                  <a:cxn ang="0">
                    <a:pos x="20" y="39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2" y="83"/>
                  </a:cxn>
                  <a:cxn ang="0">
                    <a:pos x="5" y="99"/>
                  </a:cxn>
                  <a:cxn ang="0">
                    <a:pos x="15" y="116"/>
                  </a:cxn>
                  <a:cxn ang="0">
                    <a:pos x="23" y="137"/>
                  </a:cxn>
                  <a:cxn ang="0">
                    <a:pos x="27" y="165"/>
                  </a:cxn>
                  <a:cxn ang="0">
                    <a:pos x="30" y="195"/>
                  </a:cxn>
                  <a:cxn ang="0">
                    <a:pos x="35" y="222"/>
                  </a:cxn>
                  <a:cxn ang="0">
                    <a:pos x="36" y="260"/>
                  </a:cxn>
                  <a:cxn ang="0">
                    <a:pos x="38" y="293"/>
                  </a:cxn>
                  <a:cxn ang="0">
                    <a:pos x="38" y="315"/>
                  </a:cxn>
                  <a:cxn ang="0">
                    <a:pos x="48" y="288"/>
                  </a:cxn>
                  <a:cxn ang="0">
                    <a:pos x="68" y="275"/>
                  </a:cxn>
                  <a:cxn ang="0">
                    <a:pos x="86" y="267"/>
                  </a:cxn>
                  <a:cxn ang="0">
                    <a:pos x="108" y="261"/>
                  </a:cxn>
                  <a:cxn ang="0">
                    <a:pos x="143" y="254"/>
                  </a:cxn>
                  <a:cxn ang="0">
                    <a:pos x="177" y="252"/>
                  </a:cxn>
                  <a:cxn ang="0">
                    <a:pos x="197" y="252"/>
                  </a:cxn>
                  <a:cxn ang="0">
                    <a:pos x="228" y="255"/>
                  </a:cxn>
                  <a:cxn ang="0">
                    <a:pos x="264" y="263"/>
                  </a:cxn>
                  <a:cxn ang="0">
                    <a:pos x="287" y="272"/>
                  </a:cxn>
                  <a:cxn ang="0">
                    <a:pos x="302" y="282"/>
                  </a:cxn>
                  <a:cxn ang="0">
                    <a:pos x="318" y="29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8" name="Freeform 54"/>
              <p:cNvSpPr>
                <a:spLocks/>
              </p:cNvSpPr>
              <p:nvPr/>
            </p:nvSpPr>
            <p:spPr bwMode="auto">
              <a:xfrm>
                <a:off x="5101" y="591"/>
                <a:ext cx="551" cy="370"/>
              </a:xfrm>
              <a:custGeom>
                <a:avLst/>
                <a:gdLst/>
                <a:ahLst/>
                <a:cxnLst>
                  <a:cxn ang="0">
                    <a:pos x="534" y="54"/>
                  </a:cxn>
                  <a:cxn ang="0">
                    <a:pos x="550" y="130"/>
                  </a:cxn>
                  <a:cxn ang="0">
                    <a:pos x="540" y="157"/>
                  </a:cxn>
                  <a:cxn ang="0">
                    <a:pos x="517" y="198"/>
                  </a:cxn>
                  <a:cxn ang="0">
                    <a:pos x="493" y="235"/>
                  </a:cxn>
                  <a:cxn ang="0">
                    <a:pos x="465" y="265"/>
                  </a:cxn>
                  <a:cxn ang="0">
                    <a:pos x="430" y="295"/>
                  </a:cxn>
                  <a:cxn ang="0">
                    <a:pos x="397" y="316"/>
                  </a:cxn>
                  <a:cxn ang="0">
                    <a:pos x="361" y="336"/>
                  </a:cxn>
                  <a:cxn ang="0">
                    <a:pos x="315" y="354"/>
                  </a:cxn>
                  <a:cxn ang="0">
                    <a:pos x="280" y="363"/>
                  </a:cxn>
                  <a:cxn ang="0">
                    <a:pos x="238" y="369"/>
                  </a:cxn>
                  <a:cxn ang="0">
                    <a:pos x="199" y="369"/>
                  </a:cxn>
                  <a:cxn ang="0">
                    <a:pos x="157" y="364"/>
                  </a:cxn>
                  <a:cxn ang="0">
                    <a:pos x="114" y="351"/>
                  </a:cxn>
                  <a:cxn ang="0">
                    <a:pos x="75" y="330"/>
                  </a:cxn>
                  <a:cxn ang="0">
                    <a:pos x="52" y="312"/>
                  </a:cxn>
                  <a:cxn ang="0">
                    <a:pos x="24" y="286"/>
                  </a:cxn>
                  <a:cxn ang="0">
                    <a:pos x="9" y="264"/>
                  </a:cxn>
                  <a:cxn ang="0">
                    <a:pos x="0" y="246"/>
                  </a:cxn>
                  <a:cxn ang="0">
                    <a:pos x="0" y="226"/>
                  </a:cxn>
                  <a:cxn ang="0">
                    <a:pos x="6" y="202"/>
                  </a:cxn>
                  <a:cxn ang="0">
                    <a:pos x="18" y="184"/>
                  </a:cxn>
                  <a:cxn ang="0">
                    <a:pos x="27" y="145"/>
                  </a:cxn>
                  <a:cxn ang="0">
                    <a:pos x="31" y="124"/>
                  </a:cxn>
                  <a:cxn ang="0">
                    <a:pos x="283" y="142"/>
                  </a:cxn>
                  <a:cxn ang="0">
                    <a:pos x="316" y="135"/>
                  </a:cxn>
                  <a:cxn ang="0">
                    <a:pos x="357" y="121"/>
                  </a:cxn>
                  <a:cxn ang="0">
                    <a:pos x="388" y="103"/>
                  </a:cxn>
                  <a:cxn ang="0">
                    <a:pos x="421" y="81"/>
                  </a:cxn>
                  <a:cxn ang="0">
                    <a:pos x="453" y="49"/>
                  </a:cxn>
                  <a:cxn ang="0">
                    <a:pos x="472" y="22"/>
                  </a:cxn>
                  <a:cxn ang="0">
                    <a:pos x="486" y="0"/>
                  </a:cxn>
                  <a:cxn ang="0">
                    <a:pos x="534" y="54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39" name="Freeform 55"/>
              <p:cNvSpPr>
                <a:spLocks/>
              </p:cNvSpPr>
              <p:nvPr/>
            </p:nvSpPr>
            <p:spPr bwMode="auto">
              <a:xfrm>
                <a:off x="5197" y="129"/>
                <a:ext cx="475" cy="6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5"/>
                  </a:cxn>
                  <a:cxn ang="0">
                    <a:pos x="28" y="322"/>
                  </a:cxn>
                  <a:cxn ang="0">
                    <a:pos x="63" y="324"/>
                  </a:cxn>
                  <a:cxn ang="0">
                    <a:pos x="121" y="331"/>
                  </a:cxn>
                  <a:cxn ang="0">
                    <a:pos x="178" y="343"/>
                  </a:cxn>
                  <a:cxn ang="0">
                    <a:pos x="231" y="357"/>
                  </a:cxn>
                  <a:cxn ang="0">
                    <a:pos x="274" y="375"/>
                  </a:cxn>
                  <a:cxn ang="0">
                    <a:pos x="325" y="403"/>
                  </a:cxn>
                  <a:cxn ang="0">
                    <a:pos x="364" y="432"/>
                  </a:cxn>
                  <a:cxn ang="0">
                    <a:pos x="393" y="459"/>
                  </a:cxn>
                  <a:cxn ang="0">
                    <a:pos x="414" y="486"/>
                  </a:cxn>
                  <a:cxn ang="0">
                    <a:pos x="427" y="510"/>
                  </a:cxn>
                  <a:cxn ang="0">
                    <a:pos x="439" y="540"/>
                  </a:cxn>
                  <a:cxn ang="0">
                    <a:pos x="444" y="567"/>
                  </a:cxn>
                  <a:cxn ang="0">
                    <a:pos x="451" y="609"/>
                  </a:cxn>
                  <a:cxn ang="0">
                    <a:pos x="457" y="573"/>
                  </a:cxn>
                  <a:cxn ang="0">
                    <a:pos x="466" y="532"/>
                  </a:cxn>
                  <a:cxn ang="0">
                    <a:pos x="469" y="501"/>
                  </a:cxn>
                  <a:cxn ang="0">
                    <a:pos x="474" y="465"/>
                  </a:cxn>
                  <a:cxn ang="0">
                    <a:pos x="472" y="435"/>
                  </a:cxn>
                  <a:cxn ang="0">
                    <a:pos x="466" y="399"/>
                  </a:cxn>
                  <a:cxn ang="0">
                    <a:pos x="459" y="351"/>
                  </a:cxn>
                  <a:cxn ang="0">
                    <a:pos x="444" y="309"/>
                  </a:cxn>
                  <a:cxn ang="0">
                    <a:pos x="424" y="264"/>
                  </a:cxn>
                  <a:cxn ang="0">
                    <a:pos x="399" y="217"/>
                  </a:cxn>
                  <a:cxn ang="0">
                    <a:pos x="363" y="169"/>
                  </a:cxn>
                  <a:cxn ang="0">
                    <a:pos x="322" y="129"/>
                  </a:cxn>
                  <a:cxn ang="0">
                    <a:pos x="286" y="97"/>
                  </a:cxn>
                  <a:cxn ang="0">
                    <a:pos x="241" y="67"/>
                  </a:cxn>
                  <a:cxn ang="0">
                    <a:pos x="195" y="45"/>
                  </a:cxn>
                  <a:cxn ang="0">
                    <a:pos x="141" y="24"/>
                  </a:cxn>
                  <a:cxn ang="0">
                    <a:pos x="94" y="12"/>
                  </a:cxn>
                  <a:cxn ang="0">
                    <a:pos x="39" y="4"/>
                  </a:cxn>
                  <a:cxn ang="0">
                    <a:pos x="0" y="0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auto">
              <a:xfrm>
                <a:off x="5228" y="756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1" name="Freeform 57"/>
              <p:cNvSpPr>
                <a:spLocks/>
              </p:cNvSpPr>
              <p:nvPr/>
            </p:nvSpPr>
            <p:spPr bwMode="auto">
              <a:xfrm>
                <a:off x="5224" y="770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auto">
              <a:xfrm>
                <a:off x="5101" y="527"/>
                <a:ext cx="319" cy="316"/>
              </a:xfrm>
              <a:custGeom>
                <a:avLst/>
                <a:gdLst/>
                <a:ahLst/>
                <a:cxnLst>
                  <a:cxn ang="0">
                    <a:pos x="1" y="305"/>
                  </a:cxn>
                  <a:cxn ang="0">
                    <a:pos x="3" y="281"/>
                  </a:cxn>
                  <a:cxn ang="0">
                    <a:pos x="12" y="260"/>
                  </a:cxn>
                  <a:cxn ang="0">
                    <a:pos x="19" y="243"/>
                  </a:cxn>
                  <a:cxn ang="0">
                    <a:pos x="24" y="215"/>
                  </a:cxn>
                  <a:cxn ang="0">
                    <a:pos x="30" y="179"/>
                  </a:cxn>
                  <a:cxn ang="0">
                    <a:pos x="34" y="140"/>
                  </a:cxn>
                  <a:cxn ang="0">
                    <a:pos x="37" y="104"/>
                  </a:cxn>
                  <a:cxn ang="0">
                    <a:pos x="39" y="75"/>
                  </a:cxn>
                  <a:cxn ang="0">
                    <a:pos x="40" y="48"/>
                  </a:cxn>
                  <a:cxn ang="0">
                    <a:pos x="48" y="33"/>
                  </a:cxn>
                  <a:cxn ang="0">
                    <a:pos x="63" y="18"/>
                  </a:cxn>
                  <a:cxn ang="0">
                    <a:pos x="78" y="11"/>
                  </a:cxn>
                  <a:cxn ang="0">
                    <a:pos x="102" y="3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1"/>
                  </a:cxn>
                  <a:cxn ang="0">
                    <a:pos x="277" y="24"/>
                  </a:cxn>
                  <a:cxn ang="0">
                    <a:pos x="298" y="39"/>
                  </a:cxn>
                  <a:cxn ang="0">
                    <a:pos x="310" y="53"/>
                  </a:cxn>
                  <a:cxn ang="0">
                    <a:pos x="318" y="68"/>
                  </a:cxn>
                  <a:cxn ang="0">
                    <a:pos x="316" y="83"/>
                  </a:cxn>
                  <a:cxn ang="0">
                    <a:pos x="313" y="99"/>
                  </a:cxn>
                  <a:cxn ang="0">
                    <a:pos x="303" y="116"/>
                  </a:cxn>
                  <a:cxn ang="0">
                    <a:pos x="295" y="137"/>
                  </a:cxn>
                  <a:cxn ang="0">
                    <a:pos x="291" y="165"/>
                  </a:cxn>
                  <a:cxn ang="0">
                    <a:pos x="288" y="195"/>
                  </a:cxn>
                  <a:cxn ang="0">
                    <a:pos x="283" y="222"/>
                  </a:cxn>
                  <a:cxn ang="0">
                    <a:pos x="282" y="260"/>
                  </a:cxn>
                  <a:cxn ang="0">
                    <a:pos x="280" y="293"/>
                  </a:cxn>
                  <a:cxn ang="0">
                    <a:pos x="280" y="315"/>
                  </a:cxn>
                  <a:cxn ang="0">
                    <a:pos x="270" y="288"/>
                  </a:cxn>
                  <a:cxn ang="0">
                    <a:pos x="250" y="275"/>
                  </a:cxn>
                  <a:cxn ang="0">
                    <a:pos x="232" y="267"/>
                  </a:cxn>
                  <a:cxn ang="0">
                    <a:pos x="210" y="261"/>
                  </a:cxn>
                  <a:cxn ang="0">
                    <a:pos x="175" y="254"/>
                  </a:cxn>
                  <a:cxn ang="0">
                    <a:pos x="141" y="252"/>
                  </a:cxn>
                  <a:cxn ang="0">
                    <a:pos x="121" y="252"/>
                  </a:cxn>
                  <a:cxn ang="0">
                    <a:pos x="90" y="255"/>
                  </a:cxn>
                  <a:cxn ang="0">
                    <a:pos x="54" y="263"/>
                  </a:cxn>
                  <a:cxn ang="0">
                    <a:pos x="31" y="272"/>
                  </a:cxn>
                  <a:cxn ang="0">
                    <a:pos x="16" y="282"/>
                  </a:cxn>
                  <a:cxn ang="0">
                    <a:pos x="0" y="29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auto">
              <a:xfrm>
                <a:off x="4371" y="129"/>
                <a:ext cx="832" cy="4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4"/>
                  </a:cxn>
                  <a:cxn ang="0">
                    <a:pos x="84" y="414"/>
                  </a:cxn>
                  <a:cxn ang="0">
                    <a:pos x="153" y="435"/>
                  </a:cxn>
                  <a:cxn ang="0">
                    <a:pos x="210" y="447"/>
                  </a:cxn>
                  <a:cxn ang="0">
                    <a:pos x="258" y="454"/>
                  </a:cxn>
                  <a:cxn ang="0">
                    <a:pos x="312" y="460"/>
                  </a:cxn>
                  <a:cxn ang="0">
                    <a:pos x="402" y="463"/>
                  </a:cxn>
                  <a:cxn ang="0">
                    <a:pos x="485" y="456"/>
                  </a:cxn>
                  <a:cxn ang="0">
                    <a:pos x="570" y="442"/>
                  </a:cxn>
                  <a:cxn ang="0">
                    <a:pos x="652" y="417"/>
                  </a:cxn>
                  <a:cxn ang="0">
                    <a:pos x="724" y="384"/>
                  </a:cxn>
                  <a:cxn ang="0">
                    <a:pos x="784" y="339"/>
                  </a:cxn>
                  <a:cxn ang="0">
                    <a:pos x="829" y="322"/>
                  </a:cxn>
                  <a:cxn ang="0">
                    <a:pos x="831" y="3"/>
                  </a:cxn>
                  <a:cxn ang="0">
                    <a:pos x="786" y="10"/>
                  </a:cxn>
                  <a:cxn ang="0">
                    <a:pos x="726" y="33"/>
                  </a:cxn>
                  <a:cxn ang="0">
                    <a:pos x="654" y="61"/>
                  </a:cxn>
                  <a:cxn ang="0">
                    <a:pos x="585" y="78"/>
                  </a:cxn>
                  <a:cxn ang="0">
                    <a:pos x="515" y="87"/>
                  </a:cxn>
                  <a:cxn ang="0">
                    <a:pos x="468" y="91"/>
                  </a:cxn>
                  <a:cxn ang="0">
                    <a:pos x="428" y="93"/>
                  </a:cxn>
                  <a:cxn ang="0">
                    <a:pos x="358" y="93"/>
                  </a:cxn>
                  <a:cxn ang="0">
                    <a:pos x="314" y="90"/>
                  </a:cxn>
                  <a:cxn ang="0">
                    <a:pos x="274" y="85"/>
                  </a:cxn>
                  <a:cxn ang="0">
                    <a:pos x="229" y="81"/>
                  </a:cxn>
                  <a:cxn ang="0">
                    <a:pos x="190" y="73"/>
                  </a:cxn>
                  <a:cxn ang="0">
                    <a:pos x="140" y="63"/>
                  </a:cxn>
                  <a:cxn ang="0">
                    <a:pos x="96" y="49"/>
                  </a:cxn>
                  <a:cxn ang="0">
                    <a:pos x="49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auto">
              <a:xfrm>
                <a:off x="5213" y="867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5" name="Freeform 61"/>
              <p:cNvSpPr>
                <a:spLocks/>
              </p:cNvSpPr>
              <p:nvPr/>
            </p:nvSpPr>
            <p:spPr bwMode="auto">
              <a:xfrm>
                <a:off x="1356" y="67"/>
                <a:ext cx="2967" cy="50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07" y="87"/>
                  </a:cxn>
                  <a:cxn ang="0">
                    <a:pos x="442" y="54"/>
                  </a:cxn>
                  <a:cxn ang="0">
                    <a:pos x="640" y="36"/>
                  </a:cxn>
                  <a:cxn ang="0">
                    <a:pos x="897" y="18"/>
                  </a:cxn>
                  <a:cxn ang="0">
                    <a:pos x="1215" y="3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2"/>
                  </a:cxn>
                  <a:cxn ang="0">
                    <a:pos x="2258" y="24"/>
                  </a:cxn>
                  <a:cxn ang="0">
                    <a:pos x="2493" y="42"/>
                  </a:cxn>
                  <a:cxn ang="0">
                    <a:pos x="2674" y="60"/>
                  </a:cxn>
                  <a:cxn ang="0">
                    <a:pos x="2828" y="81"/>
                  </a:cxn>
                  <a:cxn ang="0">
                    <a:pos x="2966" y="102"/>
                  </a:cxn>
                  <a:cxn ang="0">
                    <a:pos x="2966" y="504"/>
                  </a:cxn>
                  <a:cxn ang="0">
                    <a:pos x="2833" y="480"/>
                  </a:cxn>
                  <a:cxn ang="0">
                    <a:pos x="2563" y="441"/>
                  </a:cxn>
                  <a:cxn ang="0">
                    <a:pos x="2382" y="423"/>
                  </a:cxn>
                  <a:cxn ang="0">
                    <a:pos x="2134" y="405"/>
                  </a:cxn>
                  <a:cxn ang="0">
                    <a:pos x="1944" y="396"/>
                  </a:cxn>
                  <a:cxn ang="0">
                    <a:pos x="1746" y="387"/>
                  </a:cxn>
                  <a:cxn ang="0">
                    <a:pos x="1529" y="387"/>
                  </a:cxn>
                  <a:cxn ang="0">
                    <a:pos x="1295" y="387"/>
                  </a:cxn>
                  <a:cxn ang="0">
                    <a:pos x="1047" y="393"/>
                  </a:cxn>
                  <a:cxn ang="0">
                    <a:pos x="853" y="402"/>
                  </a:cxn>
                  <a:cxn ang="0">
                    <a:pos x="654" y="414"/>
                  </a:cxn>
                  <a:cxn ang="0">
                    <a:pos x="468" y="429"/>
                  </a:cxn>
                  <a:cxn ang="0">
                    <a:pos x="296" y="447"/>
                  </a:cxn>
                  <a:cxn ang="0">
                    <a:pos x="150" y="468"/>
                  </a:cxn>
                  <a:cxn ang="0">
                    <a:pos x="13" y="492"/>
                  </a:cxn>
                  <a:cxn ang="0">
                    <a:pos x="0" y="135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6" name="Freeform 62"/>
              <p:cNvSpPr>
                <a:spLocks/>
              </p:cNvSpPr>
              <p:nvPr/>
            </p:nvSpPr>
            <p:spPr bwMode="auto">
              <a:xfrm>
                <a:off x="555" y="173"/>
                <a:ext cx="823" cy="476"/>
              </a:xfrm>
              <a:custGeom>
                <a:avLst/>
                <a:gdLst/>
                <a:ahLst/>
                <a:cxnLst>
                  <a:cxn ang="0">
                    <a:pos x="815" y="30"/>
                  </a:cxn>
                  <a:cxn ang="0">
                    <a:pos x="822" y="387"/>
                  </a:cxn>
                  <a:cxn ang="0">
                    <a:pos x="746" y="423"/>
                  </a:cxn>
                  <a:cxn ang="0">
                    <a:pos x="676" y="447"/>
                  </a:cxn>
                  <a:cxn ang="0">
                    <a:pos x="619" y="459"/>
                  </a:cxn>
                  <a:cxn ang="0">
                    <a:pos x="571" y="466"/>
                  </a:cxn>
                  <a:cxn ang="0">
                    <a:pos x="517" y="472"/>
                  </a:cxn>
                  <a:cxn ang="0">
                    <a:pos x="427" y="475"/>
                  </a:cxn>
                  <a:cxn ang="0">
                    <a:pos x="344" y="468"/>
                  </a:cxn>
                  <a:cxn ang="0">
                    <a:pos x="259" y="454"/>
                  </a:cxn>
                  <a:cxn ang="0">
                    <a:pos x="177" y="429"/>
                  </a:cxn>
                  <a:cxn ang="0">
                    <a:pos x="105" y="396"/>
                  </a:cxn>
                  <a:cxn ang="0">
                    <a:pos x="41" y="360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05" y="52"/>
                  </a:cxn>
                  <a:cxn ang="0">
                    <a:pos x="175" y="73"/>
                  </a:cxn>
                  <a:cxn ang="0">
                    <a:pos x="244" y="90"/>
                  </a:cxn>
                  <a:cxn ang="0">
                    <a:pos x="314" y="99"/>
                  </a:cxn>
                  <a:cxn ang="0">
                    <a:pos x="361" y="103"/>
                  </a:cxn>
                  <a:cxn ang="0">
                    <a:pos x="401" y="105"/>
                  </a:cxn>
                  <a:cxn ang="0">
                    <a:pos x="471" y="105"/>
                  </a:cxn>
                  <a:cxn ang="0">
                    <a:pos x="515" y="102"/>
                  </a:cxn>
                  <a:cxn ang="0">
                    <a:pos x="555" y="97"/>
                  </a:cxn>
                  <a:cxn ang="0">
                    <a:pos x="600" y="93"/>
                  </a:cxn>
                  <a:cxn ang="0">
                    <a:pos x="640" y="85"/>
                  </a:cxn>
                  <a:cxn ang="0">
                    <a:pos x="689" y="75"/>
                  </a:cxn>
                  <a:cxn ang="0">
                    <a:pos x="733" y="61"/>
                  </a:cxn>
                  <a:cxn ang="0">
                    <a:pos x="777" y="46"/>
                  </a:cxn>
                  <a:cxn ang="0">
                    <a:pos x="815" y="30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7" name="Freeform 63"/>
              <p:cNvSpPr>
                <a:spLocks/>
              </p:cNvSpPr>
              <p:nvPr/>
            </p:nvSpPr>
            <p:spPr bwMode="auto">
              <a:xfrm>
                <a:off x="102" y="631"/>
                <a:ext cx="551" cy="375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135"/>
                  </a:cxn>
                  <a:cxn ang="0">
                    <a:pos x="10" y="162"/>
                  </a:cxn>
                  <a:cxn ang="0">
                    <a:pos x="33" y="203"/>
                  </a:cxn>
                  <a:cxn ang="0">
                    <a:pos x="57" y="240"/>
                  </a:cxn>
                  <a:cxn ang="0">
                    <a:pos x="85" y="270"/>
                  </a:cxn>
                  <a:cxn ang="0">
                    <a:pos x="120" y="300"/>
                  </a:cxn>
                  <a:cxn ang="0">
                    <a:pos x="153" y="321"/>
                  </a:cxn>
                  <a:cxn ang="0">
                    <a:pos x="189" y="341"/>
                  </a:cxn>
                  <a:cxn ang="0">
                    <a:pos x="235" y="359"/>
                  </a:cxn>
                  <a:cxn ang="0">
                    <a:pos x="270" y="368"/>
                  </a:cxn>
                  <a:cxn ang="0">
                    <a:pos x="312" y="374"/>
                  </a:cxn>
                  <a:cxn ang="0">
                    <a:pos x="351" y="374"/>
                  </a:cxn>
                  <a:cxn ang="0">
                    <a:pos x="393" y="369"/>
                  </a:cxn>
                  <a:cxn ang="0">
                    <a:pos x="436" y="356"/>
                  </a:cxn>
                  <a:cxn ang="0">
                    <a:pos x="475" y="335"/>
                  </a:cxn>
                  <a:cxn ang="0">
                    <a:pos x="498" y="317"/>
                  </a:cxn>
                  <a:cxn ang="0">
                    <a:pos x="526" y="291"/>
                  </a:cxn>
                  <a:cxn ang="0">
                    <a:pos x="541" y="269"/>
                  </a:cxn>
                  <a:cxn ang="0">
                    <a:pos x="550" y="251"/>
                  </a:cxn>
                  <a:cxn ang="0">
                    <a:pos x="550" y="231"/>
                  </a:cxn>
                  <a:cxn ang="0">
                    <a:pos x="544" y="207"/>
                  </a:cxn>
                  <a:cxn ang="0">
                    <a:pos x="532" y="189"/>
                  </a:cxn>
                  <a:cxn ang="0">
                    <a:pos x="523" y="150"/>
                  </a:cxn>
                  <a:cxn ang="0">
                    <a:pos x="519" y="129"/>
                  </a:cxn>
                  <a:cxn ang="0">
                    <a:pos x="267" y="147"/>
                  </a:cxn>
                  <a:cxn ang="0">
                    <a:pos x="234" y="140"/>
                  </a:cxn>
                  <a:cxn ang="0">
                    <a:pos x="193" y="126"/>
                  </a:cxn>
                  <a:cxn ang="0">
                    <a:pos x="162" y="108"/>
                  </a:cxn>
                  <a:cxn ang="0">
                    <a:pos x="129" y="86"/>
                  </a:cxn>
                  <a:cxn ang="0">
                    <a:pos x="97" y="54"/>
                  </a:cxn>
                  <a:cxn ang="0">
                    <a:pos x="78" y="27"/>
                  </a:cxn>
                  <a:cxn ang="0">
                    <a:pos x="60" y="0"/>
                  </a:cxn>
                  <a:cxn ang="0">
                    <a:pos x="16" y="59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gradFill rotWithShape="0">
                <a:gsLst>
                  <a:gs pos="0">
                    <a:srgbClr val="AF9F87"/>
                  </a:gs>
                  <a:gs pos="100000">
                    <a:srgbClr val="E4E0C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8" name="Freeform 64"/>
              <p:cNvSpPr>
                <a:spLocks/>
              </p:cNvSpPr>
              <p:nvPr/>
            </p:nvSpPr>
            <p:spPr bwMode="auto">
              <a:xfrm>
                <a:off x="82" y="174"/>
                <a:ext cx="475" cy="610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325"/>
                  </a:cxn>
                  <a:cxn ang="0">
                    <a:pos x="446" y="322"/>
                  </a:cxn>
                  <a:cxn ang="0">
                    <a:pos x="411" y="324"/>
                  </a:cxn>
                  <a:cxn ang="0">
                    <a:pos x="353" y="331"/>
                  </a:cxn>
                  <a:cxn ang="0">
                    <a:pos x="296" y="343"/>
                  </a:cxn>
                  <a:cxn ang="0">
                    <a:pos x="243" y="357"/>
                  </a:cxn>
                  <a:cxn ang="0">
                    <a:pos x="200" y="375"/>
                  </a:cxn>
                  <a:cxn ang="0">
                    <a:pos x="149" y="403"/>
                  </a:cxn>
                  <a:cxn ang="0">
                    <a:pos x="110" y="432"/>
                  </a:cxn>
                  <a:cxn ang="0">
                    <a:pos x="81" y="459"/>
                  </a:cxn>
                  <a:cxn ang="0">
                    <a:pos x="60" y="486"/>
                  </a:cxn>
                  <a:cxn ang="0">
                    <a:pos x="47" y="510"/>
                  </a:cxn>
                  <a:cxn ang="0">
                    <a:pos x="35" y="540"/>
                  </a:cxn>
                  <a:cxn ang="0">
                    <a:pos x="30" y="567"/>
                  </a:cxn>
                  <a:cxn ang="0">
                    <a:pos x="23" y="609"/>
                  </a:cxn>
                  <a:cxn ang="0">
                    <a:pos x="17" y="573"/>
                  </a:cxn>
                  <a:cxn ang="0">
                    <a:pos x="8" y="532"/>
                  </a:cxn>
                  <a:cxn ang="0">
                    <a:pos x="5" y="501"/>
                  </a:cxn>
                  <a:cxn ang="0">
                    <a:pos x="0" y="465"/>
                  </a:cxn>
                  <a:cxn ang="0">
                    <a:pos x="2" y="435"/>
                  </a:cxn>
                  <a:cxn ang="0">
                    <a:pos x="8" y="399"/>
                  </a:cxn>
                  <a:cxn ang="0">
                    <a:pos x="15" y="351"/>
                  </a:cxn>
                  <a:cxn ang="0">
                    <a:pos x="30" y="309"/>
                  </a:cxn>
                  <a:cxn ang="0">
                    <a:pos x="50" y="264"/>
                  </a:cxn>
                  <a:cxn ang="0">
                    <a:pos x="75" y="217"/>
                  </a:cxn>
                  <a:cxn ang="0">
                    <a:pos x="111" y="169"/>
                  </a:cxn>
                  <a:cxn ang="0">
                    <a:pos x="152" y="129"/>
                  </a:cxn>
                  <a:cxn ang="0">
                    <a:pos x="188" y="97"/>
                  </a:cxn>
                  <a:cxn ang="0">
                    <a:pos x="233" y="67"/>
                  </a:cxn>
                  <a:cxn ang="0">
                    <a:pos x="279" y="45"/>
                  </a:cxn>
                  <a:cxn ang="0">
                    <a:pos x="333" y="24"/>
                  </a:cxn>
                  <a:cxn ang="0">
                    <a:pos x="380" y="12"/>
                  </a:cxn>
                  <a:cxn ang="0">
                    <a:pos x="435" y="4"/>
                  </a:cxn>
                  <a:cxn ang="0">
                    <a:pos x="474" y="0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49" name="Freeform 65"/>
              <p:cNvSpPr>
                <a:spLocks/>
              </p:cNvSpPr>
              <p:nvPr/>
            </p:nvSpPr>
            <p:spPr bwMode="auto">
              <a:xfrm>
                <a:off x="370" y="801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0" name="Freeform 66"/>
              <p:cNvSpPr>
                <a:spLocks/>
              </p:cNvSpPr>
              <p:nvPr/>
            </p:nvSpPr>
            <p:spPr bwMode="auto">
              <a:xfrm>
                <a:off x="442" y="816"/>
                <a:ext cx="88" cy="97"/>
              </a:xfrm>
              <a:custGeom>
                <a:avLst/>
                <a:gdLst/>
                <a:ahLst/>
                <a:cxnLst>
                  <a:cxn ang="0">
                    <a:pos x="87" y="88"/>
                  </a:cxn>
                  <a:cxn ang="0">
                    <a:pos x="76" y="0"/>
                  </a:cxn>
                  <a:cxn ang="0">
                    <a:pos x="33" y="7"/>
                  </a:cxn>
                  <a:cxn ang="0">
                    <a:pos x="0" y="11"/>
                  </a:cxn>
                  <a:cxn ang="0">
                    <a:pos x="9" y="96"/>
                  </a:cxn>
                  <a:cxn ang="0">
                    <a:pos x="12" y="76"/>
                  </a:cxn>
                  <a:cxn ang="0">
                    <a:pos x="22" y="62"/>
                  </a:cxn>
                  <a:cxn ang="0">
                    <a:pos x="40" y="57"/>
                  </a:cxn>
                  <a:cxn ang="0">
                    <a:pos x="60" y="58"/>
                  </a:cxn>
                  <a:cxn ang="0">
                    <a:pos x="76" y="67"/>
                  </a:cxn>
                  <a:cxn ang="0">
                    <a:pos x="87" y="88"/>
                  </a:cxn>
                </a:cxnLst>
                <a:rect l="0" t="0" r="r" b="b"/>
                <a:pathLst>
                  <a:path w="88" h="97">
                    <a:moveTo>
                      <a:pt x="87" y="88"/>
                    </a:moveTo>
                    <a:lnTo>
                      <a:pt x="76" y="0"/>
                    </a:lnTo>
                    <a:lnTo>
                      <a:pt x="33" y="7"/>
                    </a:lnTo>
                    <a:lnTo>
                      <a:pt x="0" y="11"/>
                    </a:lnTo>
                    <a:lnTo>
                      <a:pt x="9" y="96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40" y="57"/>
                    </a:lnTo>
                    <a:lnTo>
                      <a:pt x="60" y="58"/>
                    </a:lnTo>
                    <a:lnTo>
                      <a:pt x="76" y="67"/>
                    </a:lnTo>
                    <a:lnTo>
                      <a:pt x="87" y="88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1" name="Freeform 67"/>
              <p:cNvSpPr>
                <a:spLocks/>
              </p:cNvSpPr>
              <p:nvPr/>
            </p:nvSpPr>
            <p:spPr bwMode="auto">
              <a:xfrm>
                <a:off x="334" y="572"/>
                <a:ext cx="319" cy="316"/>
              </a:xfrm>
              <a:custGeom>
                <a:avLst/>
                <a:gdLst/>
                <a:ahLst/>
                <a:cxnLst>
                  <a:cxn ang="0">
                    <a:pos x="317" y="305"/>
                  </a:cxn>
                  <a:cxn ang="0">
                    <a:pos x="315" y="281"/>
                  </a:cxn>
                  <a:cxn ang="0">
                    <a:pos x="306" y="260"/>
                  </a:cxn>
                  <a:cxn ang="0">
                    <a:pos x="299" y="243"/>
                  </a:cxn>
                  <a:cxn ang="0">
                    <a:pos x="294" y="215"/>
                  </a:cxn>
                  <a:cxn ang="0">
                    <a:pos x="288" y="179"/>
                  </a:cxn>
                  <a:cxn ang="0">
                    <a:pos x="284" y="140"/>
                  </a:cxn>
                  <a:cxn ang="0">
                    <a:pos x="281" y="104"/>
                  </a:cxn>
                  <a:cxn ang="0">
                    <a:pos x="279" y="75"/>
                  </a:cxn>
                  <a:cxn ang="0">
                    <a:pos x="278" y="48"/>
                  </a:cxn>
                  <a:cxn ang="0">
                    <a:pos x="270" y="33"/>
                  </a:cxn>
                  <a:cxn ang="0">
                    <a:pos x="255" y="18"/>
                  </a:cxn>
                  <a:cxn ang="0">
                    <a:pos x="240" y="11"/>
                  </a:cxn>
                  <a:cxn ang="0">
                    <a:pos x="216" y="3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3"/>
                  </a:cxn>
                  <a:cxn ang="0">
                    <a:pos x="74" y="11"/>
                  </a:cxn>
                  <a:cxn ang="0">
                    <a:pos x="41" y="24"/>
                  </a:cxn>
                  <a:cxn ang="0">
                    <a:pos x="20" y="39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2" y="83"/>
                  </a:cxn>
                  <a:cxn ang="0">
                    <a:pos x="5" y="99"/>
                  </a:cxn>
                  <a:cxn ang="0">
                    <a:pos x="15" y="116"/>
                  </a:cxn>
                  <a:cxn ang="0">
                    <a:pos x="23" y="137"/>
                  </a:cxn>
                  <a:cxn ang="0">
                    <a:pos x="27" y="165"/>
                  </a:cxn>
                  <a:cxn ang="0">
                    <a:pos x="30" y="195"/>
                  </a:cxn>
                  <a:cxn ang="0">
                    <a:pos x="35" y="222"/>
                  </a:cxn>
                  <a:cxn ang="0">
                    <a:pos x="36" y="260"/>
                  </a:cxn>
                  <a:cxn ang="0">
                    <a:pos x="38" y="293"/>
                  </a:cxn>
                  <a:cxn ang="0">
                    <a:pos x="38" y="315"/>
                  </a:cxn>
                  <a:cxn ang="0">
                    <a:pos x="48" y="288"/>
                  </a:cxn>
                  <a:cxn ang="0">
                    <a:pos x="68" y="275"/>
                  </a:cxn>
                  <a:cxn ang="0">
                    <a:pos x="86" y="267"/>
                  </a:cxn>
                  <a:cxn ang="0">
                    <a:pos x="108" y="261"/>
                  </a:cxn>
                  <a:cxn ang="0">
                    <a:pos x="143" y="254"/>
                  </a:cxn>
                  <a:cxn ang="0">
                    <a:pos x="177" y="252"/>
                  </a:cxn>
                  <a:cxn ang="0">
                    <a:pos x="197" y="252"/>
                  </a:cxn>
                  <a:cxn ang="0">
                    <a:pos x="228" y="255"/>
                  </a:cxn>
                  <a:cxn ang="0">
                    <a:pos x="264" y="263"/>
                  </a:cxn>
                  <a:cxn ang="0">
                    <a:pos x="287" y="272"/>
                  </a:cxn>
                  <a:cxn ang="0">
                    <a:pos x="302" y="282"/>
                  </a:cxn>
                  <a:cxn ang="0">
                    <a:pos x="318" y="29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2" name="Freeform 68"/>
              <p:cNvSpPr>
                <a:spLocks/>
              </p:cNvSpPr>
              <p:nvPr/>
            </p:nvSpPr>
            <p:spPr bwMode="auto">
              <a:xfrm>
                <a:off x="5049" y="636"/>
                <a:ext cx="551" cy="370"/>
              </a:xfrm>
              <a:custGeom>
                <a:avLst/>
                <a:gdLst/>
                <a:ahLst/>
                <a:cxnLst>
                  <a:cxn ang="0">
                    <a:pos x="534" y="54"/>
                  </a:cxn>
                  <a:cxn ang="0">
                    <a:pos x="550" y="130"/>
                  </a:cxn>
                  <a:cxn ang="0">
                    <a:pos x="540" y="157"/>
                  </a:cxn>
                  <a:cxn ang="0">
                    <a:pos x="517" y="198"/>
                  </a:cxn>
                  <a:cxn ang="0">
                    <a:pos x="493" y="235"/>
                  </a:cxn>
                  <a:cxn ang="0">
                    <a:pos x="465" y="265"/>
                  </a:cxn>
                  <a:cxn ang="0">
                    <a:pos x="430" y="295"/>
                  </a:cxn>
                  <a:cxn ang="0">
                    <a:pos x="397" y="316"/>
                  </a:cxn>
                  <a:cxn ang="0">
                    <a:pos x="361" y="336"/>
                  </a:cxn>
                  <a:cxn ang="0">
                    <a:pos x="315" y="354"/>
                  </a:cxn>
                  <a:cxn ang="0">
                    <a:pos x="280" y="363"/>
                  </a:cxn>
                  <a:cxn ang="0">
                    <a:pos x="238" y="369"/>
                  </a:cxn>
                  <a:cxn ang="0">
                    <a:pos x="199" y="369"/>
                  </a:cxn>
                  <a:cxn ang="0">
                    <a:pos x="157" y="364"/>
                  </a:cxn>
                  <a:cxn ang="0">
                    <a:pos x="114" y="351"/>
                  </a:cxn>
                  <a:cxn ang="0">
                    <a:pos x="75" y="330"/>
                  </a:cxn>
                  <a:cxn ang="0">
                    <a:pos x="52" y="312"/>
                  </a:cxn>
                  <a:cxn ang="0">
                    <a:pos x="24" y="286"/>
                  </a:cxn>
                  <a:cxn ang="0">
                    <a:pos x="9" y="264"/>
                  </a:cxn>
                  <a:cxn ang="0">
                    <a:pos x="0" y="246"/>
                  </a:cxn>
                  <a:cxn ang="0">
                    <a:pos x="0" y="226"/>
                  </a:cxn>
                  <a:cxn ang="0">
                    <a:pos x="6" y="202"/>
                  </a:cxn>
                  <a:cxn ang="0">
                    <a:pos x="18" y="184"/>
                  </a:cxn>
                  <a:cxn ang="0">
                    <a:pos x="27" y="145"/>
                  </a:cxn>
                  <a:cxn ang="0">
                    <a:pos x="31" y="124"/>
                  </a:cxn>
                  <a:cxn ang="0">
                    <a:pos x="283" y="142"/>
                  </a:cxn>
                  <a:cxn ang="0">
                    <a:pos x="316" y="135"/>
                  </a:cxn>
                  <a:cxn ang="0">
                    <a:pos x="357" y="121"/>
                  </a:cxn>
                  <a:cxn ang="0">
                    <a:pos x="388" y="103"/>
                  </a:cxn>
                  <a:cxn ang="0">
                    <a:pos x="421" y="81"/>
                  </a:cxn>
                  <a:cxn ang="0">
                    <a:pos x="453" y="49"/>
                  </a:cxn>
                  <a:cxn ang="0">
                    <a:pos x="472" y="22"/>
                  </a:cxn>
                  <a:cxn ang="0">
                    <a:pos x="486" y="0"/>
                  </a:cxn>
                  <a:cxn ang="0">
                    <a:pos x="534" y="54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3" name="Freeform 69"/>
              <p:cNvSpPr>
                <a:spLocks/>
              </p:cNvSpPr>
              <p:nvPr/>
            </p:nvSpPr>
            <p:spPr bwMode="auto">
              <a:xfrm>
                <a:off x="5145" y="174"/>
                <a:ext cx="475" cy="6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5"/>
                  </a:cxn>
                  <a:cxn ang="0">
                    <a:pos x="28" y="322"/>
                  </a:cxn>
                  <a:cxn ang="0">
                    <a:pos x="63" y="324"/>
                  </a:cxn>
                  <a:cxn ang="0">
                    <a:pos x="121" y="331"/>
                  </a:cxn>
                  <a:cxn ang="0">
                    <a:pos x="178" y="343"/>
                  </a:cxn>
                  <a:cxn ang="0">
                    <a:pos x="231" y="357"/>
                  </a:cxn>
                  <a:cxn ang="0">
                    <a:pos x="274" y="375"/>
                  </a:cxn>
                  <a:cxn ang="0">
                    <a:pos x="325" y="403"/>
                  </a:cxn>
                  <a:cxn ang="0">
                    <a:pos x="364" y="432"/>
                  </a:cxn>
                  <a:cxn ang="0">
                    <a:pos x="393" y="459"/>
                  </a:cxn>
                  <a:cxn ang="0">
                    <a:pos x="414" y="486"/>
                  </a:cxn>
                  <a:cxn ang="0">
                    <a:pos x="427" y="510"/>
                  </a:cxn>
                  <a:cxn ang="0">
                    <a:pos x="439" y="540"/>
                  </a:cxn>
                  <a:cxn ang="0">
                    <a:pos x="444" y="567"/>
                  </a:cxn>
                  <a:cxn ang="0">
                    <a:pos x="451" y="609"/>
                  </a:cxn>
                  <a:cxn ang="0">
                    <a:pos x="457" y="573"/>
                  </a:cxn>
                  <a:cxn ang="0">
                    <a:pos x="466" y="532"/>
                  </a:cxn>
                  <a:cxn ang="0">
                    <a:pos x="469" y="501"/>
                  </a:cxn>
                  <a:cxn ang="0">
                    <a:pos x="474" y="465"/>
                  </a:cxn>
                  <a:cxn ang="0">
                    <a:pos x="472" y="435"/>
                  </a:cxn>
                  <a:cxn ang="0">
                    <a:pos x="466" y="399"/>
                  </a:cxn>
                  <a:cxn ang="0">
                    <a:pos x="459" y="351"/>
                  </a:cxn>
                  <a:cxn ang="0">
                    <a:pos x="444" y="309"/>
                  </a:cxn>
                  <a:cxn ang="0">
                    <a:pos x="424" y="264"/>
                  </a:cxn>
                  <a:cxn ang="0">
                    <a:pos x="399" y="217"/>
                  </a:cxn>
                  <a:cxn ang="0">
                    <a:pos x="363" y="169"/>
                  </a:cxn>
                  <a:cxn ang="0">
                    <a:pos x="322" y="129"/>
                  </a:cxn>
                  <a:cxn ang="0">
                    <a:pos x="286" y="97"/>
                  </a:cxn>
                  <a:cxn ang="0">
                    <a:pos x="241" y="67"/>
                  </a:cxn>
                  <a:cxn ang="0">
                    <a:pos x="195" y="45"/>
                  </a:cxn>
                  <a:cxn ang="0">
                    <a:pos x="141" y="24"/>
                  </a:cxn>
                  <a:cxn ang="0">
                    <a:pos x="94" y="12"/>
                  </a:cxn>
                  <a:cxn ang="0">
                    <a:pos x="39" y="4"/>
                  </a:cxn>
                  <a:cxn ang="0">
                    <a:pos x="0" y="0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4" name="Freeform 70"/>
              <p:cNvSpPr>
                <a:spLocks/>
              </p:cNvSpPr>
              <p:nvPr/>
            </p:nvSpPr>
            <p:spPr bwMode="auto">
              <a:xfrm>
                <a:off x="5176" y="801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5" name="Freeform 71"/>
              <p:cNvSpPr>
                <a:spLocks/>
              </p:cNvSpPr>
              <p:nvPr/>
            </p:nvSpPr>
            <p:spPr bwMode="auto">
              <a:xfrm>
                <a:off x="5172" y="815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6" name="Freeform 72"/>
              <p:cNvSpPr>
                <a:spLocks/>
              </p:cNvSpPr>
              <p:nvPr/>
            </p:nvSpPr>
            <p:spPr bwMode="auto">
              <a:xfrm>
                <a:off x="5049" y="572"/>
                <a:ext cx="319" cy="316"/>
              </a:xfrm>
              <a:custGeom>
                <a:avLst/>
                <a:gdLst/>
                <a:ahLst/>
                <a:cxnLst>
                  <a:cxn ang="0">
                    <a:pos x="1" y="305"/>
                  </a:cxn>
                  <a:cxn ang="0">
                    <a:pos x="3" y="281"/>
                  </a:cxn>
                  <a:cxn ang="0">
                    <a:pos x="12" y="260"/>
                  </a:cxn>
                  <a:cxn ang="0">
                    <a:pos x="19" y="243"/>
                  </a:cxn>
                  <a:cxn ang="0">
                    <a:pos x="24" y="215"/>
                  </a:cxn>
                  <a:cxn ang="0">
                    <a:pos x="30" y="179"/>
                  </a:cxn>
                  <a:cxn ang="0">
                    <a:pos x="34" y="140"/>
                  </a:cxn>
                  <a:cxn ang="0">
                    <a:pos x="37" y="104"/>
                  </a:cxn>
                  <a:cxn ang="0">
                    <a:pos x="39" y="75"/>
                  </a:cxn>
                  <a:cxn ang="0">
                    <a:pos x="40" y="48"/>
                  </a:cxn>
                  <a:cxn ang="0">
                    <a:pos x="48" y="33"/>
                  </a:cxn>
                  <a:cxn ang="0">
                    <a:pos x="63" y="18"/>
                  </a:cxn>
                  <a:cxn ang="0">
                    <a:pos x="78" y="11"/>
                  </a:cxn>
                  <a:cxn ang="0">
                    <a:pos x="102" y="3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1"/>
                  </a:cxn>
                  <a:cxn ang="0">
                    <a:pos x="277" y="24"/>
                  </a:cxn>
                  <a:cxn ang="0">
                    <a:pos x="298" y="39"/>
                  </a:cxn>
                  <a:cxn ang="0">
                    <a:pos x="310" y="53"/>
                  </a:cxn>
                  <a:cxn ang="0">
                    <a:pos x="318" y="68"/>
                  </a:cxn>
                  <a:cxn ang="0">
                    <a:pos x="316" y="83"/>
                  </a:cxn>
                  <a:cxn ang="0">
                    <a:pos x="313" y="99"/>
                  </a:cxn>
                  <a:cxn ang="0">
                    <a:pos x="303" y="116"/>
                  </a:cxn>
                  <a:cxn ang="0">
                    <a:pos x="295" y="137"/>
                  </a:cxn>
                  <a:cxn ang="0">
                    <a:pos x="291" y="165"/>
                  </a:cxn>
                  <a:cxn ang="0">
                    <a:pos x="288" y="195"/>
                  </a:cxn>
                  <a:cxn ang="0">
                    <a:pos x="283" y="222"/>
                  </a:cxn>
                  <a:cxn ang="0">
                    <a:pos x="282" y="260"/>
                  </a:cxn>
                  <a:cxn ang="0">
                    <a:pos x="280" y="293"/>
                  </a:cxn>
                  <a:cxn ang="0">
                    <a:pos x="280" y="315"/>
                  </a:cxn>
                  <a:cxn ang="0">
                    <a:pos x="270" y="288"/>
                  </a:cxn>
                  <a:cxn ang="0">
                    <a:pos x="250" y="275"/>
                  </a:cxn>
                  <a:cxn ang="0">
                    <a:pos x="232" y="267"/>
                  </a:cxn>
                  <a:cxn ang="0">
                    <a:pos x="210" y="261"/>
                  </a:cxn>
                  <a:cxn ang="0">
                    <a:pos x="175" y="254"/>
                  </a:cxn>
                  <a:cxn ang="0">
                    <a:pos x="141" y="252"/>
                  </a:cxn>
                  <a:cxn ang="0">
                    <a:pos x="121" y="252"/>
                  </a:cxn>
                  <a:cxn ang="0">
                    <a:pos x="90" y="255"/>
                  </a:cxn>
                  <a:cxn ang="0">
                    <a:pos x="54" y="263"/>
                  </a:cxn>
                  <a:cxn ang="0">
                    <a:pos x="31" y="272"/>
                  </a:cxn>
                  <a:cxn ang="0">
                    <a:pos x="16" y="282"/>
                  </a:cxn>
                  <a:cxn ang="0">
                    <a:pos x="0" y="29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6457" name="Freeform 73"/>
              <p:cNvSpPr>
                <a:spLocks/>
              </p:cNvSpPr>
              <p:nvPr/>
            </p:nvSpPr>
            <p:spPr bwMode="auto">
              <a:xfrm>
                <a:off x="4319" y="174"/>
                <a:ext cx="832" cy="4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4"/>
                  </a:cxn>
                  <a:cxn ang="0">
                    <a:pos x="84" y="414"/>
                  </a:cxn>
                  <a:cxn ang="0">
                    <a:pos x="153" y="435"/>
                  </a:cxn>
                  <a:cxn ang="0">
                    <a:pos x="210" y="447"/>
                  </a:cxn>
                  <a:cxn ang="0">
                    <a:pos x="258" y="454"/>
                  </a:cxn>
                  <a:cxn ang="0">
                    <a:pos x="312" y="460"/>
                  </a:cxn>
                  <a:cxn ang="0">
                    <a:pos x="402" y="463"/>
                  </a:cxn>
                  <a:cxn ang="0">
                    <a:pos x="485" y="456"/>
                  </a:cxn>
                  <a:cxn ang="0">
                    <a:pos x="570" y="442"/>
                  </a:cxn>
                  <a:cxn ang="0">
                    <a:pos x="652" y="417"/>
                  </a:cxn>
                  <a:cxn ang="0">
                    <a:pos x="724" y="384"/>
                  </a:cxn>
                  <a:cxn ang="0">
                    <a:pos x="784" y="339"/>
                  </a:cxn>
                  <a:cxn ang="0">
                    <a:pos x="829" y="322"/>
                  </a:cxn>
                  <a:cxn ang="0">
                    <a:pos x="831" y="3"/>
                  </a:cxn>
                  <a:cxn ang="0">
                    <a:pos x="786" y="10"/>
                  </a:cxn>
                  <a:cxn ang="0">
                    <a:pos x="726" y="33"/>
                  </a:cxn>
                  <a:cxn ang="0">
                    <a:pos x="654" y="61"/>
                  </a:cxn>
                  <a:cxn ang="0">
                    <a:pos x="585" y="78"/>
                  </a:cxn>
                  <a:cxn ang="0">
                    <a:pos x="515" y="87"/>
                  </a:cxn>
                  <a:cxn ang="0">
                    <a:pos x="468" y="91"/>
                  </a:cxn>
                  <a:cxn ang="0">
                    <a:pos x="428" y="93"/>
                  </a:cxn>
                  <a:cxn ang="0">
                    <a:pos x="358" y="93"/>
                  </a:cxn>
                  <a:cxn ang="0">
                    <a:pos x="314" y="90"/>
                  </a:cxn>
                  <a:cxn ang="0">
                    <a:pos x="274" y="85"/>
                  </a:cxn>
                  <a:cxn ang="0">
                    <a:pos x="229" y="81"/>
                  </a:cxn>
                  <a:cxn ang="0">
                    <a:pos x="190" y="73"/>
                  </a:cxn>
                  <a:cxn ang="0">
                    <a:pos x="140" y="63"/>
                  </a:cxn>
                  <a:cxn ang="0">
                    <a:pos x="96" y="49"/>
                  </a:cxn>
                  <a:cxn ang="0">
                    <a:pos x="49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4099" name="Oval 7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60" name="Rectangle 7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61" name="Rectangle 7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62" name="Rectangle 7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5613BC-2401-421F-9EB6-54D070B4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13" r:id="rId1"/>
    <p:sldLayoutId id="2147487834" r:id="rId2"/>
    <p:sldLayoutId id="2147487835" r:id="rId3"/>
    <p:sldLayoutId id="2147487836" r:id="rId4"/>
    <p:sldLayoutId id="2147487837" r:id="rId5"/>
    <p:sldLayoutId id="2147487838" r:id="rId6"/>
    <p:sldLayoutId id="2147487839" r:id="rId7"/>
    <p:sldLayoutId id="2147487840" r:id="rId8"/>
    <p:sldLayoutId id="2147487841" r:id="rId9"/>
    <p:sldLayoutId id="2147487842" r:id="rId10"/>
    <p:sldLayoutId id="2147487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6362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88925"/>
            <a:ext cx="772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1593850"/>
            <a:ext cx="810577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35700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4563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8763" y="500063"/>
            <a:ext cx="142875" cy="1571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406400" y="506413"/>
            <a:ext cx="242888" cy="239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8"/>
              </a:cxn>
              <a:cxn ang="0">
                <a:pos x="17" y="98"/>
              </a:cxn>
              <a:cxn ang="0">
                <a:pos x="36" y="102"/>
              </a:cxn>
              <a:cxn ang="0">
                <a:pos x="51" y="116"/>
              </a:cxn>
              <a:cxn ang="0">
                <a:pos x="58" y="133"/>
              </a:cxn>
              <a:cxn ang="0">
                <a:pos x="58" y="150"/>
              </a:cxn>
              <a:cxn ang="0">
                <a:pos x="152" y="149"/>
              </a:cxn>
              <a:cxn ang="0">
                <a:pos x="152" y="131"/>
              </a:cxn>
              <a:cxn ang="0">
                <a:pos x="150" y="114"/>
              </a:cxn>
              <a:cxn ang="0">
                <a:pos x="147" y="100"/>
              </a:cxn>
              <a:cxn ang="0">
                <a:pos x="143" y="88"/>
              </a:cxn>
              <a:cxn ang="0">
                <a:pos x="138" y="70"/>
              </a:cxn>
              <a:cxn ang="0">
                <a:pos x="133" y="57"/>
              </a:cxn>
              <a:cxn ang="0">
                <a:pos x="125" y="47"/>
              </a:cxn>
              <a:cxn ang="0">
                <a:pos x="116" y="35"/>
              </a:cxn>
              <a:cxn ang="0">
                <a:pos x="102" y="24"/>
              </a:cxn>
              <a:cxn ang="0">
                <a:pos x="88" y="15"/>
              </a:cxn>
              <a:cxn ang="0">
                <a:pos x="66" y="7"/>
              </a:cxn>
              <a:cxn ang="0">
                <a:pos x="39" y="1"/>
              </a:cxn>
              <a:cxn ang="0">
                <a:pos x="21" y="0"/>
              </a:cxn>
              <a:cxn ang="0">
                <a:pos x="0" y="0"/>
              </a:cxn>
            </a:cxnLst>
            <a:rect l="0" t="0" r="r" b="b"/>
            <a:pathLst>
              <a:path w="153" h="151">
                <a:moveTo>
                  <a:pt x="0" y="0"/>
                </a:moveTo>
                <a:lnTo>
                  <a:pt x="0" y="98"/>
                </a:lnTo>
                <a:lnTo>
                  <a:pt x="17" y="98"/>
                </a:lnTo>
                <a:lnTo>
                  <a:pt x="36" y="102"/>
                </a:lnTo>
                <a:lnTo>
                  <a:pt x="51" y="116"/>
                </a:lnTo>
                <a:lnTo>
                  <a:pt x="58" y="133"/>
                </a:lnTo>
                <a:lnTo>
                  <a:pt x="58" y="150"/>
                </a:lnTo>
                <a:lnTo>
                  <a:pt x="152" y="149"/>
                </a:lnTo>
                <a:lnTo>
                  <a:pt x="152" y="131"/>
                </a:lnTo>
                <a:lnTo>
                  <a:pt x="150" y="114"/>
                </a:lnTo>
                <a:lnTo>
                  <a:pt x="147" y="100"/>
                </a:lnTo>
                <a:lnTo>
                  <a:pt x="143" y="88"/>
                </a:lnTo>
                <a:lnTo>
                  <a:pt x="138" y="70"/>
                </a:lnTo>
                <a:lnTo>
                  <a:pt x="133" y="57"/>
                </a:lnTo>
                <a:lnTo>
                  <a:pt x="125" y="47"/>
                </a:lnTo>
                <a:lnTo>
                  <a:pt x="116" y="35"/>
                </a:lnTo>
                <a:lnTo>
                  <a:pt x="102" y="24"/>
                </a:lnTo>
                <a:lnTo>
                  <a:pt x="88" y="15"/>
                </a:lnTo>
                <a:lnTo>
                  <a:pt x="66" y="7"/>
                </a:lnTo>
                <a:lnTo>
                  <a:pt x="39" y="1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rot="16200000">
            <a:off x="-11112" y="457200"/>
            <a:ext cx="295275" cy="250825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00038" y="68263"/>
            <a:ext cx="288925" cy="27305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276225" y="341313"/>
            <a:ext cx="642938" cy="6516687"/>
            <a:chOff x="174" y="215"/>
            <a:chExt cx="405" cy="4105"/>
          </a:xfrm>
        </p:grpSpPr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15" y="469"/>
              <a:ext cx="94" cy="3851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5133" name="Group 13"/>
            <p:cNvGrpSpPr>
              <a:grpSpLocks/>
            </p:cNvGrpSpPr>
            <p:nvPr/>
          </p:nvGrpSpPr>
          <p:grpSpPr bwMode="auto">
            <a:xfrm>
              <a:off x="174" y="468"/>
              <a:ext cx="405" cy="3852"/>
              <a:chOff x="174" y="468"/>
              <a:chExt cx="405" cy="3852"/>
            </a:xfrm>
          </p:grpSpPr>
          <p:grpSp>
            <p:nvGrpSpPr>
              <p:cNvPr id="5135" name="Group 14"/>
              <p:cNvGrpSpPr>
                <a:grpSpLocks/>
              </p:cNvGrpSpPr>
              <p:nvPr/>
            </p:nvGrpSpPr>
            <p:grpSpPr bwMode="auto">
              <a:xfrm>
                <a:off x="175" y="468"/>
                <a:ext cx="404" cy="194"/>
                <a:chOff x="175" y="468"/>
                <a:chExt cx="404" cy="194"/>
              </a:xfrm>
            </p:grpSpPr>
            <p:sp>
              <p:nvSpPr>
                <p:cNvPr id="19471" name="Freeform 15"/>
                <p:cNvSpPr>
                  <a:spLocks/>
                </p:cNvSpPr>
                <p:nvPr/>
              </p:nvSpPr>
              <p:spPr bwMode="auto">
                <a:xfrm>
                  <a:off x="175" y="513"/>
                  <a:ext cx="155" cy="149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154" y="97"/>
                    </a:cxn>
                    <a:cxn ang="0">
                      <a:pos x="136" y="97"/>
                    </a:cxn>
                    <a:cxn ang="0">
                      <a:pos x="117" y="101"/>
                    </a:cxn>
                    <a:cxn ang="0">
                      <a:pos x="102" y="115"/>
                    </a:cxn>
                    <a:cxn ang="0">
                      <a:pos x="94" y="132"/>
                    </a:cxn>
                    <a:cxn ang="0">
                      <a:pos x="94" y="148"/>
                    </a:cxn>
                    <a:cxn ang="0">
                      <a:pos x="0" y="148"/>
                    </a:cxn>
                    <a:cxn ang="0">
                      <a:pos x="0" y="129"/>
                    </a:cxn>
                    <a:cxn ang="0">
                      <a:pos x="1" y="112"/>
                    </a:cxn>
                    <a:cxn ang="0">
                      <a:pos x="4" y="99"/>
                    </a:cxn>
                    <a:cxn ang="0">
                      <a:pos x="8" y="87"/>
                    </a:cxn>
                    <a:cxn ang="0">
                      <a:pos x="13" y="70"/>
                    </a:cxn>
                    <a:cxn ang="0">
                      <a:pos x="18" y="57"/>
                    </a:cxn>
                    <a:cxn ang="0">
                      <a:pos x="26" y="47"/>
                    </a:cxn>
                    <a:cxn ang="0">
                      <a:pos x="36" y="35"/>
                    </a:cxn>
                    <a:cxn ang="0">
                      <a:pos x="49" y="24"/>
                    </a:cxn>
                    <a:cxn ang="0">
                      <a:pos x="64" y="15"/>
                    </a:cxn>
                    <a:cxn ang="0">
                      <a:pos x="86" y="7"/>
                    </a:cxn>
                    <a:cxn ang="0">
                      <a:pos x="113" y="1"/>
                    </a:cxn>
                    <a:cxn ang="0">
                      <a:pos x="131" y="0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5" h="149">
                      <a:moveTo>
                        <a:pt x="154" y="0"/>
                      </a:moveTo>
                      <a:lnTo>
                        <a:pt x="154" y="97"/>
                      </a:lnTo>
                      <a:lnTo>
                        <a:pt x="136" y="97"/>
                      </a:lnTo>
                      <a:lnTo>
                        <a:pt x="117" y="101"/>
                      </a:lnTo>
                      <a:lnTo>
                        <a:pt x="102" y="115"/>
                      </a:lnTo>
                      <a:lnTo>
                        <a:pt x="94" y="132"/>
                      </a:lnTo>
                      <a:lnTo>
                        <a:pt x="94" y="148"/>
                      </a:lnTo>
                      <a:lnTo>
                        <a:pt x="0" y="148"/>
                      </a:lnTo>
                      <a:lnTo>
                        <a:pt x="0" y="129"/>
                      </a:lnTo>
                      <a:lnTo>
                        <a:pt x="1" y="112"/>
                      </a:lnTo>
                      <a:lnTo>
                        <a:pt x="4" y="99"/>
                      </a:lnTo>
                      <a:lnTo>
                        <a:pt x="8" y="87"/>
                      </a:lnTo>
                      <a:lnTo>
                        <a:pt x="13" y="70"/>
                      </a:lnTo>
                      <a:lnTo>
                        <a:pt x="18" y="57"/>
                      </a:lnTo>
                      <a:lnTo>
                        <a:pt x="26" y="47"/>
                      </a:lnTo>
                      <a:lnTo>
                        <a:pt x="36" y="35"/>
                      </a:lnTo>
                      <a:lnTo>
                        <a:pt x="49" y="24"/>
                      </a:lnTo>
                      <a:lnTo>
                        <a:pt x="64" y="15"/>
                      </a:lnTo>
                      <a:lnTo>
                        <a:pt x="86" y="7"/>
                      </a:lnTo>
                      <a:lnTo>
                        <a:pt x="113" y="1"/>
                      </a:lnTo>
                      <a:lnTo>
                        <a:pt x="131" y="0"/>
                      </a:lnTo>
                      <a:lnTo>
                        <a:pt x="154" y="0"/>
                      </a:lnTo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9472" name="AutoShape 1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6" y="481"/>
                  <a:ext cx="186" cy="160"/>
                </a:xfrm>
                <a:prstGeom prst="triangle">
                  <a:avLst>
                    <a:gd name="adj" fmla="val 49995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94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29" y="513"/>
                  <a:ext cx="90" cy="9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474" name="Rectangle 18"/>
              <p:cNvSpPr>
                <a:spLocks noChangeArrowheads="1"/>
              </p:cNvSpPr>
              <p:nvPr/>
            </p:nvSpPr>
            <p:spPr bwMode="auto">
              <a:xfrm>
                <a:off x="174" y="657"/>
                <a:ext cx="90" cy="3663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243" y="215"/>
              <a:ext cx="91" cy="4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14" r:id="rId1"/>
    <p:sldLayoutId id="2147487844" r:id="rId2"/>
    <p:sldLayoutId id="2147487845" r:id="rId3"/>
    <p:sldLayoutId id="2147487846" r:id="rId4"/>
    <p:sldLayoutId id="2147487847" r:id="rId5"/>
    <p:sldLayoutId id="2147487848" r:id="rId6"/>
    <p:sldLayoutId id="2147487849" r:id="rId7"/>
    <p:sldLayoutId id="2147487850" r:id="rId8"/>
    <p:sldLayoutId id="2147487851" r:id="rId9"/>
    <p:sldLayoutId id="2147487852" r:id="rId10"/>
    <p:sldLayoutId id="2147487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22532" name="Line 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8" name="Line 1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1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2" name="Line 1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5" name="Line 17"/>
              <p:cNvSpPr>
                <a:spLocks noChangeShapeType="1"/>
              </p:cNvSpPr>
              <p:nvPr/>
            </p:nvSpPr>
            <p:spPr bwMode="auto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8" name="Line 20"/>
              <p:cNvSpPr>
                <a:spLocks noChangeShapeType="1"/>
              </p:cNvSpPr>
              <p:nvPr/>
            </p:nvSpPr>
            <p:spPr bwMode="auto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1" name="Line 23"/>
              <p:cNvSpPr>
                <a:spLocks noChangeShapeType="1"/>
              </p:cNvSpPr>
              <p:nvPr/>
            </p:nvSpPr>
            <p:spPr bwMode="auto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4" name="Line 26"/>
              <p:cNvSpPr>
                <a:spLocks noChangeShapeType="1"/>
              </p:cNvSpPr>
              <p:nvPr/>
            </p:nvSpPr>
            <p:spPr bwMode="auto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5" name="Line 27"/>
              <p:cNvSpPr>
                <a:spLocks noChangeShapeType="1"/>
              </p:cNvSpPr>
              <p:nvPr/>
            </p:nvSpPr>
            <p:spPr bwMode="auto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6" name="Line 28"/>
              <p:cNvSpPr>
                <a:spLocks noChangeShapeType="1"/>
              </p:cNvSpPr>
              <p:nvPr/>
            </p:nvSpPr>
            <p:spPr bwMode="auto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7" name="Line 29"/>
              <p:cNvSpPr>
                <a:spLocks noChangeShapeType="1"/>
              </p:cNvSpPr>
              <p:nvPr/>
            </p:nvSpPr>
            <p:spPr bwMode="auto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59" name="Line 31"/>
              <p:cNvSpPr>
                <a:spLocks noChangeShapeType="1"/>
              </p:cNvSpPr>
              <p:nvPr/>
            </p:nvSpPr>
            <p:spPr bwMode="auto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60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/>
            </p:nvSpPr>
            <p:spPr bwMode="auto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 cap="sq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6147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6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6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7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4DBD8941-37DF-4B0A-8B00-0FE2DDF5F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15" r:id="rId1"/>
    <p:sldLayoutId id="2147487854" r:id="rId2"/>
    <p:sldLayoutId id="2147487855" r:id="rId3"/>
    <p:sldLayoutId id="2147487856" r:id="rId4"/>
    <p:sldLayoutId id="2147487857" r:id="rId5"/>
    <p:sldLayoutId id="2147487858" r:id="rId6"/>
    <p:sldLayoutId id="2147487859" r:id="rId7"/>
    <p:sldLayoutId id="2147487860" r:id="rId8"/>
    <p:sldLayoutId id="2147487861" r:id="rId9"/>
    <p:sldLayoutId id="2147487862" r:id="rId10"/>
    <p:sldLayoutId id="2147487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04" name="Line 4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72CFB6-D347-429B-BF0A-36FC4EA99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16" r:id="rId1"/>
    <p:sldLayoutId id="2147487864" r:id="rId2"/>
    <p:sldLayoutId id="2147487865" r:id="rId3"/>
    <p:sldLayoutId id="2147487866" r:id="rId4"/>
    <p:sldLayoutId id="2147487867" r:id="rId5"/>
    <p:sldLayoutId id="2147487868" r:id="rId6"/>
    <p:sldLayoutId id="2147487869" r:id="rId7"/>
    <p:sldLayoutId id="2147487870" r:id="rId8"/>
    <p:sldLayoutId id="2147487871" r:id="rId9"/>
    <p:sldLayoutId id="2147487872" r:id="rId10"/>
    <p:sldLayoutId id="2147487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9696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2867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68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681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868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81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347966-89E1-4323-BA0B-5898A502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7" r:id="rId1"/>
    <p:sldLayoutId id="2147487874" r:id="rId2"/>
    <p:sldLayoutId id="2147487875" r:id="rId3"/>
    <p:sldLayoutId id="2147487876" r:id="rId4"/>
    <p:sldLayoutId id="2147487877" r:id="rId5"/>
    <p:sldLayoutId id="2147487878" r:id="rId6"/>
    <p:sldLayoutId id="2147487879" r:id="rId7"/>
    <p:sldLayoutId id="2147487880" r:id="rId8"/>
    <p:sldLayoutId id="2147487881" r:id="rId9"/>
    <p:sldLayoutId id="2147487882" r:id="rId10"/>
    <p:sldLayoutId id="2147487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9224" name="Group 3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31748" name="Rectangle 4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49" name="Rectangle 5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6" name="Freeform 22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7" name="Freeform 23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8" name="Freeform 24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0" name="Freeform 36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3" name="Freeform 39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4" name="Freeform 40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5" name="Freeform 41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6" name="Freeform 42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7" name="Freeform 43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8" name="Freeform 44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89" name="Freeform 45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0" name="Freeform 46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1" name="Freeform 47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2" name="Freeform 48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3" name="Rectangle 49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4" name="Rectangle 50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5" name="Rectangle 51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6" name="Rectangle 52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7" name="Rectangle 53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8" name="Freeform 54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799" name="Freeform 55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0" name="Freeform 56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1" name="Freeform 57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2" name="Freeform 58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3" name="Freeform 59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4" name="Freeform 60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5" name="Freeform 61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6" name="Freeform 62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7" name="Freeform 63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8" name="Freeform 64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09" name="Freeform 65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10" name="Freeform 66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11" name="Freeform 67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12" name="Freeform 68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13" name="Freeform 69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1814" name="Freeform 70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31815" name="Freeform 71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9219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1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1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2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8E87DD-D395-412D-8482-F3A3C077D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18" r:id="rId1"/>
    <p:sldLayoutId id="2147487884" r:id="rId2"/>
    <p:sldLayoutId id="2147487885" r:id="rId3"/>
    <p:sldLayoutId id="2147487886" r:id="rId4"/>
    <p:sldLayoutId id="2147487887" r:id="rId5"/>
    <p:sldLayoutId id="2147487888" r:id="rId6"/>
    <p:sldLayoutId id="2147487889" r:id="rId7"/>
    <p:sldLayoutId id="2147487890" r:id="rId8"/>
    <p:sldLayoutId id="2147487891" r:id="rId9"/>
    <p:sldLayoutId id="2147487892" r:id="rId10"/>
    <p:sldLayoutId id="2147487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763000" cy="2362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</a:b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itchFamily="34" charset="0"/>
              </a:rPr>
              <a:t>contoh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</a:br>
            <a:r>
              <a:rPr lang="en-US" sz="3600" b="1" i="1" dirty="0" smtClean="0"/>
              <a:t>BEST PRACTICE</a:t>
            </a:r>
            <a:br>
              <a:rPr lang="en-US" sz="3600" b="1" i="1" dirty="0" smtClean="0"/>
            </a:br>
            <a:r>
              <a:rPr lang="en-US" sz="3100" b="1" cap="all" dirty="0">
                <a:latin typeface="Tekton Pro Cond" pitchFamily="34" charset="0"/>
                <a:cs typeface="Vijaya" pitchFamily="34" charset="0"/>
              </a:rPr>
              <a:t>OPTIMALISASI SUPERVISI AKADEMIK  </a:t>
            </a:r>
            <a:br>
              <a:rPr lang="en-US" sz="3100" b="1" cap="all" dirty="0">
                <a:latin typeface="Tekton Pro Cond" pitchFamily="34" charset="0"/>
                <a:cs typeface="Vijaya" pitchFamily="34" charset="0"/>
              </a:rPr>
            </a:br>
            <a:r>
              <a:rPr lang="en-US" sz="3100" b="1" cap="all" dirty="0">
                <a:latin typeface="Tekton Pro Cond" pitchFamily="34" charset="0"/>
                <a:cs typeface="Vijaya" pitchFamily="34" charset="0"/>
              </a:rPr>
              <a:t>DENGAN PENDEKATAN NON-DIREKTIF UNTUK  MENINGKATKAN PEMBELAJARAN AKTIF, KREATIF, EFEKTIF, DAN MENYENANGKAN (PAKEM) DI SDN 2 </a:t>
            </a:r>
            <a:r>
              <a:rPr lang="en-US" sz="3100" b="1" cap="all" dirty="0" smtClean="0">
                <a:latin typeface="Tekton Pro Cond" pitchFamily="34" charset="0"/>
                <a:cs typeface="Vijaya" pitchFamily="34" charset="0"/>
              </a:rPr>
              <a:t>SLOGOHIMO</a:t>
            </a:r>
            <a:r>
              <a:rPr lang="en-US" sz="3100" b="1" cap="all" dirty="0">
                <a:latin typeface="Tekton Pro Cond" pitchFamily="34" charset="0"/>
                <a:cs typeface="Vijaya" pitchFamily="34" charset="0"/>
              </a:rPr>
              <a:t/>
            </a:r>
            <a:br>
              <a:rPr lang="en-US" sz="3100" b="1" cap="all" dirty="0">
                <a:latin typeface="Tekton Pro Cond" pitchFamily="34" charset="0"/>
                <a:cs typeface="Vijaya" pitchFamily="34" charset="0"/>
              </a:rPr>
            </a:br>
            <a:r>
              <a:rPr lang="en-US" sz="3100" b="1" dirty="0">
                <a:latin typeface="Tekton Pro Cond" pitchFamily="34" charset="0"/>
                <a:cs typeface="Vijaya" pitchFamily="34" charset="0"/>
              </a:rPr>
              <a:t/>
            </a:r>
            <a:br>
              <a:rPr lang="en-US" sz="3100" b="1" dirty="0">
                <a:latin typeface="Tekton Pro Cond" pitchFamily="34" charset="0"/>
                <a:cs typeface="Vijaya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  <a:t/>
            </a:r>
            <a:b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iller" pitchFamily="82" charset="0"/>
              </a:rPr>
            </a:br>
            <a:endParaRPr lang="en-US" sz="31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hiller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143250"/>
            <a:ext cx="45720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………………..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KS SDN 2 </a:t>
            </a:r>
            <a:r>
              <a:rPr lang="en-US" sz="2400" dirty="0" err="1" smtClean="0"/>
              <a:t>Slogohimo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552700"/>
            <a:ext cx="91440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7200" dirty="0"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026" name="Picture 2" descr="E:\FOTO ALL\100CASIO\CIMG2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8768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FOTO ALL\SD N 2 lomba Nasional\CIMG39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4876800"/>
            <a:ext cx="21621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:\FOTO ALL\SD N 2 lomba Nasional\CIMG39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4895850"/>
            <a:ext cx="2438400" cy="137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:\FOTO ALL\fto pnelitian bu eko\IMG_00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4933950"/>
            <a:ext cx="2305051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  <p:sndAc>
      <p:stSnd>
        <p:snd r:embed="rId2" name="sound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Kendala</a:t>
            </a:r>
            <a:r>
              <a:rPr lang="en-US" sz="4800" b="1" dirty="0" smtClean="0">
                <a:latin typeface="Blackadder ITC" pitchFamily="82" charset="0"/>
              </a:rPr>
              <a:t>  yang </a:t>
            </a:r>
            <a:r>
              <a:rPr lang="en-US" sz="4800" b="1" dirty="0" err="1" smtClean="0">
                <a:latin typeface="Blackadder ITC" pitchFamily="82" charset="0"/>
              </a:rPr>
              <a:t>Dihadapi</a:t>
            </a:r>
            <a:endParaRPr lang="en-US" sz="4800" b="1" dirty="0" smtClean="0">
              <a:latin typeface="Blackadder ITC" pitchFamily="82" charset="0"/>
            </a:endParaRP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sz="2400" dirty="0" err="1"/>
              <a:t>Kemampuan</a:t>
            </a:r>
            <a:r>
              <a:rPr lang="en-US" sz="2400" dirty="0"/>
              <a:t> guru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. </a:t>
            </a:r>
            <a:endParaRPr lang="en-US" sz="2400" dirty="0" smtClean="0"/>
          </a:p>
          <a:p>
            <a:pPr algn="just">
              <a:lnSpc>
                <a:spcPct val="170000"/>
              </a:lnSpc>
              <a:defRPr/>
            </a:pP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merubah</a:t>
            </a:r>
            <a:r>
              <a:rPr lang="en-US" sz="2400" dirty="0"/>
              <a:t> </a:t>
            </a:r>
            <a:r>
              <a:rPr lang="en-US" sz="2400" dirty="0" err="1"/>
              <a:t>paradigma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guru </a:t>
            </a:r>
            <a:r>
              <a:rPr lang="en-US" sz="2400" dirty="0" err="1"/>
              <a:t>terutama</a:t>
            </a:r>
            <a:r>
              <a:rPr lang="en-US" sz="2400" dirty="0"/>
              <a:t> guru-guru yang </a:t>
            </a:r>
            <a:r>
              <a:rPr lang="en-US" sz="2400" dirty="0" err="1"/>
              <a:t>relatif</a:t>
            </a:r>
            <a:r>
              <a:rPr lang="en-US" sz="2400" dirty="0"/>
              <a:t> lama </a:t>
            </a:r>
            <a:r>
              <a:rPr lang="en-US" sz="2400" dirty="0" err="1"/>
              <a:t>mengajar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guru yang </a:t>
            </a:r>
            <a:r>
              <a:rPr lang="en-US" sz="2400" dirty="0" err="1"/>
              <a:t>profesional</a:t>
            </a:r>
            <a:r>
              <a:rPr lang="en-US" sz="2400" dirty="0"/>
              <a:t>, </a:t>
            </a:r>
            <a:r>
              <a:rPr lang="en-US" sz="2400" dirty="0" err="1"/>
              <a:t>agak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sulit</a:t>
            </a:r>
            <a:r>
              <a:rPr lang="en-US" sz="2400" dirty="0" smtClean="0"/>
              <a:t>’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diajak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endParaRPr lang="en-US" sz="2400" dirty="0" smtClean="0"/>
          </a:p>
          <a:p>
            <a:pPr>
              <a:lnSpc>
                <a:spcPct val="17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083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Faktor</a:t>
            </a:r>
            <a:r>
              <a:rPr lang="en-US" sz="4800" b="1" dirty="0" smtClean="0">
                <a:latin typeface="Blackadder ITC" pitchFamily="82" charset="0"/>
              </a:rPr>
              <a:t> </a:t>
            </a:r>
            <a:r>
              <a:rPr lang="en-US" sz="4800" b="1" dirty="0" err="1" smtClean="0">
                <a:latin typeface="Blackadder ITC" pitchFamily="82" charset="0"/>
              </a:rPr>
              <a:t>Pendukung</a:t>
            </a:r>
            <a:endParaRPr lang="en-US" sz="4800" b="1" dirty="0" smtClean="0">
              <a:latin typeface="Blackadder ITC" pitchFamily="82" charset="0"/>
            </a:endParaRP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i="1" dirty="0"/>
              <a:t>gap</a:t>
            </a:r>
            <a:r>
              <a:rPr lang="en-US" sz="2800" dirty="0"/>
              <a:t>/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diantara</a:t>
            </a:r>
            <a:r>
              <a:rPr lang="en-US" sz="2800" dirty="0"/>
              <a:t> </a:t>
            </a:r>
            <a:r>
              <a:rPr lang="en-US" sz="2800" dirty="0" smtClean="0"/>
              <a:t>guru (</a:t>
            </a:r>
            <a:r>
              <a:rPr lang="en-US" sz="2800" dirty="0" err="1" smtClean="0"/>
              <a:t>komitmen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)</a:t>
            </a:r>
          </a:p>
          <a:p>
            <a:pPr algn="just">
              <a:lnSpc>
                <a:spcPct val="170000"/>
              </a:lnSpc>
              <a:defRPr/>
            </a:pP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prasarana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yang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endParaRPr lang="en-US" sz="2800" dirty="0" smtClean="0"/>
          </a:p>
          <a:p>
            <a:pPr algn="just">
              <a:lnSpc>
                <a:spcPct val="17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6573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Rencana</a:t>
            </a:r>
            <a:r>
              <a:rPr lang="en-US" sz="4800" b="1" dirty="0" smtClean="0">
                <a:latin typeface="Blackadder ITC" pitchFamily="82" charset="0"/>
              </a:rPr>
              <a:t> </a:t>
            </a:r>
            <a:r>
              <a:rPr lang="en-US" sz="4800" b="1" dirty="0" err="1" smtClean="0">
                <a:latin typeface="Blackadder ITC" pitchFamily="82" charset="0"/>
              </a:rPr>
              <a:t>Tindak</a:t>
            </a:r>
            <a:r>
              <a:rPr lang="en-US" sz="4800" b="1" dirty="0" smtClean="0">
                <a:latin typeface="Blackadder ITC" pitchFamily="82" charset="0"/>
              </a:rPr>
              <a:t> </a:t>
            </a:r>
            <a:r>
              <a:rPr lang="en-US" sz="4800" b="1" dirty="0" err="1" smtClean="0">
                <a:latin typeface="Blackadder ITC" pitchFamily="82" charset="0"/>
              </a:rPr>
              <a:t>Lanjut</a:t>
            </a:r>
            <a:endParaRPr lang="en-US" sz="4800" b="1" dirty="0" smtClean="0">
              <a:latin typeface="Blackadder ITC" pitchFamily="82" charset="0"/>
            </a:endParaRP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guru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pemecahan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kelasnya</a:t>
            </a:r>
            <a:endParaRPr lang="en-US" sz="2400" dirty="0" smtClean="0"/>
          </a:p>
          <a:p>
            <a:pPr>
              <a:lnSpc>
                <a:spcPct val="170000"/>
              </a:lnSpc>
              <a:defRPr/>
            </a:pPr>
            <a:r>
              <a:rPr lang="en-US" sz="2400" dirty="0" smtClean="0"/>
              <a:t>PAKEM </a:t>
            </a:r>
            <a:r>
              <a:rPr lang="id-ID" sz="2400" dirty="0" smtClean="0"/>
              <a:t>pengembangan profesionalisme berkelanjutan bagi guru</a:t>
            </a:r>
            <a:r>
              <a:rPr lang="en-US" sz="2400" dirty="0" smtClean="0"/>
              <a:t>-</a:t>
            </a:r>
            <a:r>
              <a:rPr lang="id-ID" sz="2400" dirty="0" smtClean="0"/>
              <a:t> guru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endParaRPr lang="en-US" sz="2400" dirty="0" smtClean="0"/>
          </a:p>
          <a:p>
            <a:pPr algn="just">
              <a:lnSpc>
                <a:spcPct val="17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728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Simpulan</a:t>
            </a:r>
            <a:r>
              <a:rPr lang="en-US" sz="4800" b="1" dirty="0" smtClean="0">
                <a:latin typeface="Blackadder ITC" pitchFamily="82" charset="0"/>
              </a:rPr>
              <a:t> </a:t>
            </a:r>
            <a:r>
              <a:rPr lang="en-US" sz="4800" b="1" dirty="0" err="1" smtClean="0">
                <a:latin typeface="Blackadder ITC" pitchFamily="82" charset="0"/>
              </a:rPr>
              <a:t>dan</a:t>
            </a:r>
            <a:r>
              <a:rPr lang="en-US" sz="4800" b="1" dirty="0" smtClean="0">
                <a:latin typeface="Blackadder ITC" pitchFamily="82" charset="0"/>
              </a:rPr>
              <a:t> Saran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>
            <a:noAutofit/>
          </a:bodyPr>
          <a:lstStyle/>
          <a:p>
            <a:pPr lvl="0"/>
            <a:r>
              <a:rPr lang="en-US" sz="2800" dirty="0" err="1"/>
              <a:t>Otimalisasi</a:t>
            </a:r>
            <a:r>
              <a:rPr lang="en-US" sz="2800" dirty="0"/>
              <a:t> s</a:t>
            </a:r>
            <a:r>
              <a:rPr lang="id-ID" sz="2800" dirty="0"/>
              <a:t>upervisi akademik  dengan pendekatan </a:t>
            </a:r>
            <a:r>
              <a:rPr lang="en-US" sz="2800" dirty="0" smtClean="0"/>
              <a:t>non-</a:t>
            </a:r>
            <a:r>
              <a:rPr lang="id-ID" sz="2800" dirty="0" smtClean="0"/>
              <a:t>direktif </a:t>
            </a:r>
            <a:r>
              <a:rPr lang="id-ID" sz="2800" dirty="0"/>
              <a:t>dapat meningkatkan </a:t>
            </a:r>
            <a:r>
              <a:rPr lang="en-US" sz="2800" dirty="0" err="1"/>
              <a:t>pembelajaran</a:t>
            </a:r>
            <a:r>
              <a:rPr lang="en-US" sz="2800" dirty="0"/>
              <a:t> yang </a:t>
            </a:r>
            <a:r>
              <a:rPr lang="en-US" sz="2800" dirty="0" err="1"/>
              <a:t>aktif</a:t>
            </a:r>
            <a:r>
              <a:rPr lang="en-US" sz="2800" dirty="0"/>
              <a:t>, </a:t>
            </a:r>
            <a:r>
              <a:rPr lang="en-US" sz="2800" dirty="0" err="1"/>
              <a:t>kreatif</a:t>
            </a:r>
            <a:r>
              <a:rPr lang="en-US" sz="2800" dirty="0"/>
              <a:t>, </a:t>
            </a:r>
            <a:r>
              <a:rPr lang="en-US" sz="2800" dirty="0" err="1"/>
              <a:t>efektif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menyenangkan</a:t>
            </a:r>
            <a:r>
              <a:rPr lang="en-US" sz="2800" dirty="0"/>
              <a:t> (PAKEM) di SDN </a:t>
            </a:r>
            <a:r>
              <a:rPr lang="en-US" sz="2800" dirty="0" smtClean="0"/>
              <a:t>2 </a:t>
            </a:r>
            <a:r>
              <a:rPr lang="en-US" sz="2800" dirty="0" err="1" smtClean="0"/>
              <a:t>Slogohimo</a:t>
            </a:r>
            <a:r>
              <a:rPr lang="en-US" sz="2800" dirty="0" smtClean="0"/>
              <a:t>. </a:t>
            </a:r>
            <a:r>
              <a:rPr lang="id-ID" sz="2800" dirty="0"/>
              <a:t>Peningkatan pemahaman guru terhadap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PAKEM </a:t>
            </a:r>
          </a:p>
        </p:txBody>
      </p:sp>
    </p:spTree>
    <p:extLst>
      <p:ext uri="{BB962C8B-B14F-4D97-AF65-F5344CB8AC3E}">
        <p14:creationId xmlns:p14="http://schemas.microsoft.com/office/powerpoint/2010/main" val="3194840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Rekomendasi</a:t>
            </a:r>
            <a:r>
              <a:rPr lang="en-US" sz="4800" b="1" dirty="0" smtClean="0">
                <a:latin typeface="Blackadder ITC" pitchFamily="82" charset="0"/>
              </a:rPr>
              <a:t>/saran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419600"/>
          </a:xfrm>
        </p:spPr>
        <p:txBody>
          <a:bodyPr>
            <a:noAutofit/>
          </a:bodyPr>
          <a:lstStyle/>
          <a:p>
            <a:r>
              <a:rPr lang="id-ID" sz="1800" dirty="0"/>
              <a:t>Kepada guru-guru khususnya guru </a:t>
            </a:r>
            <a:r>
              <a:rPr lang="en-US" sz="1800" dirty="0"/>
              <a:t>SDN </a:t>
            </a:r>
            <a:r>
              <a:rPr lang="en-US" sz="1800" dirty="0" smtClean="0"/>
              <a:t>2 </a:t>
            </a:r>
            <a:r>
              <a:rPr lang="en-US" sz="1800" dirty="0" err="1" smtClean="0"/>
              <a:t>Slogohimo</a:t>
            </a:r>
            <a:r>
              <a:rPr lang="id-ID" sz="1800" dirty="0" smtClean="0"/>
              <a:t>, 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kemampuannya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berubah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inovasi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menjadikan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, </a:t>
            </a:r>
            <a:r>
              <a:rPr lang="en-US" sz="1800" dirty="0" err="1"/>
              <a:t>kreatif</a:t>
            </a:r>
            <a:r>
              <a:rPr lang="en-US" sz="1800" dirty="0"/>
              <a:t>, </a:t>
            </a:r>
            <a:r>
              <a:rPr lang="en-US" sz="1800" dirty="0" err="1"/>
              <a:t>efektif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menyenangkan</a:t>
            </a:r>
            <a:r>
              <a:rPr lang="en-US" sz="1800" dirty="0"/>
              <a:t>.</a:t>
            </a:r>
          </a:p>
          <a:p>
            <a:r>
              <a:rPr lang="id-ID" sz="1800" dirty="0" smtClean="0"/>
              <a:t>Kepada </a:t>
            </a:r>
            <a:r>
              <a:rPr lang="id-ID" sz="1800" dirty="0"/>
              <a:t>pihak sekolah dalam hal ini kepala sekolah</a:t>
            </a:r>
            <a:r>
              <a:rPr lang="en-US" sz="1800" dirty="0"/>
              <a:t> </a:t>
            </a:r>
            <a:r>
              <a:rPr lang="en-US" sz="1800" dirty="0" err="1"/>
              <a:t>selaku</a:t>
            </a:r>
            <a:r>
              <a:rPr lang="en-US" sz="1800" dirty="0"/>
              <a:t> </a:t>
            </a:r>
            <a:r>
              <a:rPr lang="en-US" sz="1800" dirty="0" err="1"/>
              <a:t>pemimpin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supervisi</a:t>
            </a:r>
            <a:r>
              <a:rPr lang="en-US" sz="1800" dirty="0"/>
              <a:t> </a:t>
            </a:r>
            <a:r>
              <a:rPr lang="en-US" sz="1800" dirty="0" err="1"/>
              <a:t>akademik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mewujudkan</a:t>
            </a:r>
            <a:r>
              <a:rPr lang="en-US" sz="1800" dirty="0"/>
              <a:t> </a:t>
            </a:r>
            <a:r>
              <a:rPr lang="en-US" sz="1800" dirty="0" err="1"/>
              <a:t>visi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misi</a:t>
            </a:r>
            <a:r>
              <a:rPr lang="en-US" sz="1800" dirty="0"/>
              <a:t> </a:t>
            </a:r>
            <a:r>
              <a:rPr lang="en-US" sz="1800" dirty="0" err="1"/>
              <a:t>sekolah</a:t>
            </a:r>
            <a:r>
              <a:rPr lang="en-US" sz="1800" dirty="0"/>
              <a:t>.</a:t>
            </a:r>
          </a:p>
          <a:p>
            <a:r>
              <a:rPr lang="id-ID" sz="1800" dirty="0" smtClean="0"/>
              <a:t>Kepada </a:t>
            </a:r>
            <a:r>
              <a:rPr lang="id-ID" sz="1800" dirty="0"/>
              <a:t>pengawas sekolah, dapat membantu dalam membimbing dan mengawasi guru  dalam pelaksanaan tugasnya sehingga dapat meningkatkan kompetensi dan profesionalisme guru.</a:t>
            </a:r>
            <a:endParaRPr lang="en-US" sz="1800" dirty="0"/>
          </a:p>
          <a:p>
            <a:r>
              <a:rPr lang="id-ID" sz="1800" dirty="0" smtClean="0"/>
              <a:t>Kepada </a:t>
            </a:r>
            <a:r>
              <a:rPr lang="id-ID" sz="1800" dirty="0"/>
              <a:t>Dinas Pendidikan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Kebudayaan</a:t>
            </a:r>
            <a:r>
              <a:rPr lang="en-US" sz="1800" dirty="0" smtClean="0"/>
              <a:t> </a:t>
            </a:r>
            <a:r>
              <a:rPr lang="id-ID" sz="1800" dirty="0" smtClean="0"/>
              <a:t>atau </a:t>
            </a:r>
            <a:r>
              <a:rPr lang="id-ID" sz="1800" dirty="0"/>
              <a:t>instansi terkait sebagai bahan masukan dalam mengambil kebijakan/keputusan sebagai upaya meningkatkan kompetensi dan profesionalisme guru termasuk meningkatkan mutu pendidikan.</a:t>
            </a:r>
            <a:endParaRPr lang="en-US" sz="1800" dirty="0"/>
          </a:p>
          <a:p>
            <a:pPr algn="just">
              <a:lnSpc>
                <a:spcPct val="17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7060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Best practice)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latin typeface="Blackadder ITC" pitchFamily="82" charset="0"/>
              </a:rPr>
              <a:t>Awal</a:t>
            </a:r>
            <a:r>
              <a:rPr lang="en-US" sz="6000" b="1" dirty="0" smtClean="0">
                <a:latin typeface="Blackadder ITC" pitchFamily="82" charset="0"/>
              </a:rPr>
              <a:t> Best Practice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5029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endParaRPr lang="en-US" sz="4000" dirty="0" err="1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Halaman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Judul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Halaman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Persetujuan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KS</a:t>
            </a: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Surat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pernyataan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keaslian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Karya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Kata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Pengantar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Daftar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Isi</a:t>
            </a: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Daftar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tabel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Daftar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Gambar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Daftar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Lampiran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Adobe Gothic Std B" pitchFamily="34" charset="-128"/>
                <a:ea typeface="Adobe Gothic Std B" pitchFamily="34" charset="-128"/>
              </a:rPr>
              <a:t>Abstraks</a:t>
            </a: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endParaRPr lang="en-US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2000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1208" name="Picture 6" descr="bird2_an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0"/>
            <a:ext cx="19288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6" descr="bird2_an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22860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latin typeface="Blackadder ITC" pitchFamily="82" charset="0"/>
              </a:rPr>
              <a:t>Pendahuluan</a:t>
            </a:r>
            <a:endParaRPr lang="en-US" sz="6000" b="1" dirty="0" smtClean="0">
              <a:latin typeface="Blackadder ITC" pitchFamily="82" charset="0"/>
            </a:endParaRP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85800" y="1150144"/>
            <a:ext cx="7772400" cy="4514850"/>
          </a:xfrm>
        </p:spPr>
        <p:txBody>
          <a:bodyPr/>
          <a:lstStyle/>
          <a:p>
            <a:pPr lvl="0" algn="just"/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Tujuan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/>
              <a:t>Manfaat</a:t>
            </a:r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904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latin typeface="Blackadder ITC" pitchFamily="82" charset="0"/>
              </a:rPr>
              <a:t>Perumusan</a:t>
            </a:r>
            <a:r>
              <a:rPr lang="en-US" sz="6000" b="1" dirty="0" smtClean="0">
                <a:latin typeface="Blackadder ITC" pitchFamily="82" charset="0"/>
              </a:rPr>
              <a:t> </a:t>
            </a:r>
            <a:r>
              <a:rPr lang="en-US" sz="6000" b="1" dirty="0" err="1" smtClean="0">
                <a:latin typeface="Blackadder ITC" pitchFamily="82" charset="0"/>
              </a:rPr>
              <a:t>Masalah</a:t>
            </a:r>
            <a:endParaRPr lang="en-US" sz="6000" b="1" dirty="0" smtClean="0">
              <a:latin typeface="Blackadder ITC" pitchFamily="82" charset="0"/>
            </a:endParaRP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85800" y="1150144"/>
            <a:ext cx="7772400" cy="4514850"/>
          </a:xfrm>
        </p:spPr>
        <p:txBody>
          <a:bodyPr/>
          <a:lstStyle/>
          <a:p>
            <a:pPr lvl="0" algn="just"/>
            <a:endParaRPr lang="en-US" sz="2400" dirty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/>
              <a:t>1.	</a:t>
            </a:r>
            <a:r>
              <a:rPr lang="en-US" sz="2400" dirty="0" err="1"/>
              <a:t>Bagaimana</a:t>
            </a:r>
            <a:r>
              <a:rPr lang="en-US" sz="2400" dirty="0"/>
              <a:t> proses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non-</a:t>
            </a:r>
            <a:r>
              <a:rPr lang="en-US" sz="2400" dirty="0" err="1"/>
              <a:t>direktif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PAKEM di  SDN 2 </a:t>
            </a:r>
            <a:r>
              <a:rPr lang="en-US" sz="2400" dirty="0" err="1" smtClean="0"/>
              <a:t>Slogohimo</a:t>
            </a:r>
            <a:r>
              <a:rPr lang="en-US" sz="2400" dirty="0" smtClean="0"/>
              <a:t>  </a:t>
            </a:r>
            <a:r>
              <a:rPr lang="en-US" sz="2400" dirty="0"/>
              <a:t>?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/>
              <a:t>2.	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non-</a:t>
            </a:r>
            <a:r>
              <a:rPr lang="en-US" sz="2400" dirty="0" err="1"/>
              <a:t>direktif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 </a:t>
            </a:r>
            <a:r>
              <a:rPr lang="en-US" sz="2400" dirty="0" err="1"/>
              <a:t>dalam</a:t>
            </a:r>
            <a:r>
              <a:rPr lang="en-US" sz="2400" dirty="0"/>
              <a:t> 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 PAKEM di SDN 2 </a:t>
            </a:r>
            <a:r>
              <a:rPr lang="en-US" sz="2400" dirty="0" err="1" smtClean="0"/>
              <a:t>Slogohimo</a:t>
            </a:r>
            <a:r>
              <a:rPr lang="en-US" sz="2400" dirty="0" smtClean="0"/>
              <a:t>? </a:t>
            </a:r>
            <a:endParaRPr lang="en-US" sz="2400" dirty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3867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Blackadder ITC" pitchFamily="82" charset="0"/>
              </a:rPr>
              <a:t> </a:t>
            </a:r>
            <a:r>
              <a:rPr lang="en-US" sz="6000" b="1" dirty="0" err="1" smtClean="0">
                <a:latin typeface="Blackadder ITC" pitchFamily="82" charset="0"/>
              </a:rPr>
              <a:t>Tujuan</a:t>
            </a:r>
            <a:endParaRPr lang="en-US" sz="6000" b="1" dirty="0" smtClean="0">
              <a:latin typeface="Blackadder ITC" pitchFamily="82" charset="0"/>
            </a:endParaRP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85800" y="1150144"/>
            <a:ext cx="7772400" cy="4514850"/>
          </a:xfrm>
        </p:spPr>
        <p:txBody>
          <a:bodyPr/>
          <a:lstStyle/>
          <a:p>
            <a:pPr lvl="0" algn="just"/>
            <a:endParaRPr lang="en-US" sz="2400" dirty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/>
              <a:t>1.	</a:t>
            </a:r>
            <a:r>
              <a:rPr lang="en-US" sz="2400" dirty="0" err="1"/>
              <a:t>Mengetahui</a:t>
            </a:r>
            <a:r>
              <a:rPr lang="en-US" sz="2400" dirty="0"/>
              <a:t> proses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non-</a:t>
            </a:r>
            <a:r>
              <a:rPr lang="en-US" sz="2400" dirty="0" err="1"/>
              <a:t>direktif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PAKEM di SDN 2 </a:t>
            </a:r>
            <a:r>
              <a:rPr lang="en-US" sz="2400" dirty="0" err="1" smtClean="0"/>
              <a:t>Slogohimo</a:t>
            </a:r>
            <a:r>
              <a:rPr lang="en-US" sz="2400" dirty="0" smtClean="0"/>
              <a:t>.  </a:t>
            </a:r>
            <a:endParaRPr lang="en-US" sz="2400" dirty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/>
              <a:t>2.	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non-</a:t>
            </a:r>
            <a:r>
              <a:rPr lang="en-US" sz="2400" dirty="0" err="1"/>
              <a:t>direktif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PAKEM di SDN 2 </a:t>
            </a:r>
            <a:r>
              <a:rPr lang="en-US" sz="2400" dirty="0" err="1" smtClean="0"/>
              <a:t>Slogohimo</a:t>
            </a:r>
            <a:endParaRPr lang="en-US" sz="2400" dirty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35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Blackadder ITC" pitchFamily="82" charset="0"/>
              </a:rPr>
              <a:t> </a:t>
            </a:r>
            <a:r>
              <a:rPr lang="en-US" sz="6000" b="1" dirty="0" err="1" smtClean="0">
                <a:latin typeface="Blackadder ITC" pitchFamily="82" charset="0"/>
              </a:rPr>
              <a:t>Kajian</a:t>
            </a:r>
            <a:r>
              <a:rPr lang="en-US" sz="6000" b="1" dirty="0" smtClean="0">
                <a:latin typeface="Blackadder ITC" pitchFamily="82" charset="0"/>
              </a:rPr>
              <a:t> </a:t>
            </a:r>
            <a:r>
              <a:rPr lang="en-US" sz="6000" b="1" dirty="0" err="1" smtClean="0">
                <a:latin typeface="Blackadder ITC" pitchFamily="82" charset="0"/>
              </a:rPr>
              <a:t>Pustaka</a:t>
            </a:r>
            <a:endParaRPr lang="en-US" sz="6000" b="1" dirty="0" smtClean="0">
              <a:latin typeface="Blackadder ITC" pitchFamily="82" charset="0"/>
            </a:endParaRP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85800" y="1150144"/>
            <a:ext cx="7772400" cy="4514850"/>
          </a:xfrm>
        </p:spPr>
        <p:txBody>
          <a:bodyPr/>
          <a:lstStyle/>
          <a:p>
            <a:pPr lvl="0" algn="just"/>
            <a:r>
              <a:rPr lang="en-US" sz="2000" b="1" dirty="0" err="1"/>
              <a:t>P</a:t>
            </a:r>
            <a:r>
              <a:rPr lang="en-US" sz="2000" b="1" dirty="0" err="1" smtClean="0"/>
              <a:t>embelajaran</a:t>
            </a:r>
            <a:r>
              <a:rPr lang="en-US" sz="2000" b="1" dirty="0" smtClean="0"/>
              <a:t> </a:t>
            </a:r>
            <a:r>
              <a:rPr lang="en-US" sz="2000" b="1" dirty="0"/>
              <a:t>PAKEM </a:t>
            </a:r>
            <a:r>
              <a:rPr lang="en-US" sz="2000" dirty="0" err="1"/>
              <a:t>merupakan</a:t>
            </a:r>
            <a:r>
              <a:rPr lang="en-US" sz="2000" dirty="0"/>
              <a:t> proses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pendidik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yang </a:t>
            </a:r>
            <a:r>
              <a:rPr lang="en-US" sz="2000" dirty="0" err="1"/>
              <a:t>berlangsung</a:t>
            </a:r>
            <a:r>
              <a:rPr lang="en-US" sz="2000" dirty="0"/>
              <a:t>  </a:t>
            </a:r>
            <a:r>
              <a:rPr lang="en-US" sz="2000" dirty="0" err="1"/>
              <a:t>aktif</a:t>
            </a:r>
            <a:r>
              <a:rPr lang="en-US" sz="2000" dirty="0"/>
              <a:t> ,  </a:t>
            </a:r>
            <a:r>
              <a:rPr lang="en-US" sz="2000" dirty="0" err="1"/>
              <a:t>kreatif</a:t>
            </a:r>
            <a:r>
              <a:rPr lang="en-US" sz="2000" dirty="0"/>
              <a:t> ,  </a:t>
            </a:r>
            <a:r>
              <a:rPr lang="en-US" sz="2000" dirty="0" err="1"/>
              <a:t>efektif</a:t>
            </a:r>
            <a:r>
              <a:rPr lang="en-US" sz="2000" dirty="0"/>
              <a:t>  </a:t>
            </a:r>
            <a:r>
              <a:rPr lang="en-US" sz="2000" dirty="0" err="1"/>
              <a:t>dan</a:t>
            </a:r>
            <a:r>
              <a:rPr lang="en-US" sz="2000" dirty="0"/>
              <a:t>  </a:t>
            </a:r>
            <a:r>
              <a:rPr lang="en-US" sz="2000" dirty="0" err="1" smtClean="0"/>
              <a:t>menyenangkan</a:t>
            </a:r>
            <a:endParaRPr lang="en-US" sz="2000" dirty="0" smtClean="0"/>
          </a:p>
          <a:p>
            <a:r>
              <a:rPr lang="en-US" sz="2000" b="1" dirty="0" err="1"/>
              <a:t>S</a:t>
            </a:r>
            <a:r>
              <a:rPr lang="en-US" sz="2000" b="1" dirty="0" err="1" smtClean="0"/>
              <a:t>upervisi</a:t>
            </a:r>
            <a:r>
              <a:rPr lang="en-US" sz="2000" b="1" dirty="0" smtClean="0"/>
              <a:t> </a:t>
            </a:r>
            <a:r>
              <a:rPr lang="en-US" sz="2000" b="1" dirty="0" err="1"/>
              <a:t>akademik</a:t>
            </a:r>
            <a:r>
              <a:rPr lang="en-US" sz="2000" b="1" dirty="0"/>
              <a:t>  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pendekatan</a:t>
            </a:r>
            <a:r>
              <a:rPr lang="en-US" sz="2000" b="1" dirty="0"/>
              <a:t> </a:t>
            </a:r>
            <a:r>
              <a:rPr lang="en-US" sz="2000" b="1" dirty="0" smtClean="0"/>
              <a:t>non-</a:t>
            </a:r>
            <a:r>
              <a:rPr lang="en-US" sz="2000" b="1" dirty="0" err="1" smtClean="0"/>
              <a:t>direktif</a:t>
            </a:r>
            <a:r>
              <a:rPr lang="id-ID" sz="2000" dirty="0" smtClean="0"/>
              <a:t> </a:t>
            </a:r>
            <a:r>
              <a:rPr lang="id-ID" sz="2000" dirty="0"/>
              <a:t>di sini adalah segala bantuan dari para pemimpin sekolah, yang ditujukan kepada </a:t>
            </a:r>
            <a:r>
              <a:rPr lang="en-US" sz="2000" dirty="0" err="1"/>
              <a:t>serangkaian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guru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kemampuannya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proses </a:t>
            </a:r>
            <a:r>
              <a:rPr lang="en-US" sz="2000" dirty="0" err="1"/>
              <a:t>pembelajaran</a:t>
            </a:r>
            <a:r>
              <a:rPr lang="en-US" sz="2000" dirty="0"/>
              <a:t> demi </a:t>
            </a:r>
            <a:r>
              <a:rPr lang="en-US" sz="2000" dirty="0" err="1"/>
              <a:t>pencapaian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yang </a:t>
            </a:r>
            <a:r>
              <a:rPr lang="en-US" sz="2000" dirty="0" err="1"/>
              <a:t>sifatnya</a:t>
            </a:r>
            <a:r>
              <a:rPr lang="en-US" sz="2000" dirty="0"/>
              <a:t> 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, di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id-ID" sz="2000" dirty="0"/>
              <a:t> memberikan arahan langsung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guru .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secara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dulu</a:t>
            </a:r>
            <a:r>
              <a:rPr lang="en-US" sz="2000" dirty="0"/>
              <a:t> </a:t>
            </a:r>
            <a:r>
              <a:rPr lang="en-US" sz="2000" dirty="0" err="1"/>
              <a:t>mendengarkan</a:t>
            </a:r>
            <a:r>
              <a:rPr lang="en-US" sz="2000" dirty="0"/>
              <a:t> secara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dikemukakan</a:t>
            </a:r>
            <a:r>
              <a:rPr lang="en-US" sz="2000" dirty="0"/>
              <a:t> guru-guru.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guru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yang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.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dipecahkan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.</a:t>
            </a:r>
          </a:p>
          <a:p>
            <a:pPr lvl="0" algn="just"/>
            <a:endParaRPr lang="en-US" sz="2000" dirty="0"/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3288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Blackadder ITC" pitchFamily="82" charset="0"/>
              </a:rPr>
              <a:t>  </a:t>
            </a:r>
            <a:r>
              <a:rPr lang="en-US" sz="6000" b="1" dirty="0" err="1" smtClean="0">
                <a:latin typeface="Blackadder ITC" pitchFamily="82" charset="0"/>
              </a:rPr>
              <a:t>Pembahasan</a:t>
            </a:r>
            <a:endParaRPr lang="en-US" sz="6000" b="1" dirty="0" smtClean="0">
              <a:latin typeface="Blackadder ITC" pitchFamily="82" charset="0"/>
            </a:endParaRP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85800" y="1150144"/>
            <a:ext cx="7772400" cy="451485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3600" dirty="0" err="1" smtClean="0"/>
              <a:t>Pelaksanaan</a:t>
            </a:r>
            <a:r>
              <a:rPr lang="en-US" sz="3600" dirty="0" smtClean="0"/>
              <a:t> </a:t>
            </a:r>
            <a:r>
              <a:rPr lang="en-US" sz="3600" dirty="0" err="1" smtClean="0"/>
              <a:t>Kinerja</a:t>
            </a:r>
            <a:endParaRPr lang="en-US" sz="3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600" dirty="0" err="1" smtClean="0"/>
              <a:t>Hasil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Dampak</a:t>
            </a:r>
            <a:endParaRPr lang="en-US" sz="3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600" dirty="0" err="1" smtClean="0"/>
              <a:t>Faktor</a:t>
            </a:r>
            <a:r>
              <a:rPr lang="en-US" sz="3600" dirty="0" smtClean="0"/>
              <a:t> </a:t>
            </a:r>
            <a:r>
              <a:rPr lang="en-US" sz="3600" dirty="0" err="1" smtClean="0"/>
              <a:t>Kendala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Pendukung</a:t>
            </a:r>
            <a:endParaRPr lang="en-US" sz="3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600" dirty="0" err="1" smtClean="0"/>
              <a:t>Rencana</a:t>
            </a:r>
            <a:r>
              <a:rPr lang="en-US" sz="3600" dirty="0" smtClean="0"/>
              <a:t> </a:t>
            </a:r>
            <a:r>
              <a:rPr lang="en-US" sz="3600" dirty="0" err="1" smtClean="0"/>
              <a:t>Tindak</a:t>
            </a:r>
            <a:r>
              <a:rPr lang="en-US" sz="3600" dirty="0" smtClean="0"/>
              <a:t> </a:t>
            </a:r>
            <a:r>
              <a:rPr lang="en-US" sz="3600" dirty="0" err="1" smtClean="0"/>
              <a:t>Lanjut</a:t>
            </a:r>
            <a:endParaRPr lang="en-US" sz="3600" dirty="0" smtClean="0"/>
          </a:p>
          <a:p>
            <a:pPr lvl="0"/>
            <a:endParaRPr lang="en-US" sz="4000" dirty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Pelaksanaan</a:t>
            </a:r>
            <a:r>
              <a:rPr lang="en-US" sz="4800" b="1" dirty="0" smtClean="0">
                <a:latin typeface="Blackadder ITC" pitchFamily="82" charset="0"/>
              </a:rPr>
              <a:t> </a:t>
            </a:r>
            <a:r>
              <a:rPr lang="en-US" sz="4800" b="1" dirty="0" err="1" smtClean="0">
                <a:latin typeface="Blackadder ITC" pitchFamily="82" charset="0"/>
              </a:rPr>
              <a:t>Kinerja</a:t>
            </a:r>
            <a:endParaRPr lang="en-US" sz="4800" b="1" dirty="0" smtClean="0">
              <a:latin typeface="Blackadder ITC" pitchFamily="82" charset="0"/>
            </a:endParaRP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sz="2000" dirty="0"/>
              <a:t>M</a:t>
            </a:r>
            <a:r>
              <a:rPr lang="id-ID" sz="2000" dirty="0" smtClean="0"/>
              <a:t>embimbing </a:t>
            </a:r>
            <a:r>
              <a:rPr lang="id-ID" sz="2000" dirty="0"/>
              <a:t>guru memahami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smtClean="0"/>
              <a:t>PAKEM</a:t>
            </a:r>
          </a:p>
          <a:p>
            <a:pPr>
              <a:lnSpc>
                <a:spcPct val="170000"/>
              </a:lnSpc>
              <a:defRPr/>
            </a:pP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guru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simulasi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70000"/>
              </a:lnSpc>
              <a:defRPr/>
            </a:pPr>
            <a:r>
              <a:rPr lang="id-ID" sz="2000" dirty="0"/>
              <a:t>informasi </a:t>
            </a:r>
            <a:r>
              <a:rPr lang="id-ID" sz="2000" dirty="0" smtClean="0"/>
              <a:t>supervisi </a:t>
            </a:r>
            <a:r>
              <a:rPr lang="id-ID" sz="2000" dirty="0"/>
              <a:t>akademik </a:t>
            </a:r>
            <a:r>
              <a:rPr lang="id-ID" sz="2000" dirty="0" smtClean="0"/>
              <a:t> </a:t>
            </a:r>
            <a:r>
              <a:rPr lang="id-ID" sz="2000" dirty="0"/>
              <a:t>dengan pendekatan </a:t>
            </a:r>
            <a:r>
              <a:rPr lang="en-US" sz="2000" dirty="0" smtClean="0"/>
              <a:t>non-</a:t>
            </a:r>
            <a:r>
              <a:rPr lang="id-ID" sz="2000" dirty="0" smtClean="0"/>
              <a:t>direktif </a:t>
            </a:r>
            <a:endParaRPr lang="en-US" sz="2000" dirty="0" smtClean="0"/>
          </a:p>
          <a:p>
            <a:pPr>
              <a:lnSpc>
                <a:spcPct val="170000"/>
              </a:lnSpc>
              <a:defRPr/>
            </a:pP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Administrasi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menindaklanjuti</a:t>
            </a:r>
            <a:endParaRPr lang="en-US" sz="2000" dirty="0" smtClean="0"/>
          </a:p>
          <a:p>
            <a:pPr>
              <a:lnSpc>
                <a:spcPct val="170000"/>
              </a:lnSpc>
              <a:defRPr/>
            </a:pPr>
            <a:r>
              <a:rPr lang="en-US" sz="2000" dirty="0" err="1" smtClean="0"/>
              <a:t>Pelaksanaan</a:t>
            </a:r>
            <a:r>
              <a:rPr lang="en-US" sz="2000" dirty="0" smtClean="0"/>
              <a:t>  </a:t>
            </a:r>
            <a:r>
              <a:rPr lang="id-ID" sz="2000" dirty="0"/>
              <a:t>supervisi akademik  dengan pendekatan </a:t>
            </a:r>
            <a:r>
              <a:rPr lang="en-US" sz="2000" dirty="0" smtClean="0"/>
              <a:t>non-</a:t>
            </a:r>
            <a:r>
              <a:rPr lang="id-ID" sz="2000" dirty="0" smtClean="0"/>
              <a:t>direktif </a:t>
            </a:r>
            <a:endParaRPr lang="en-US" sz="2000" dirty="0" smtClean="0"/>
          </a:p>
          <a:p>
            <a:pPr>
              <a:lnSpc>
                <a:spcPct val="170000"/>
              </a:lnSpc>
              <a:defRPr/>
            </a:pPr>
            <a:r>
              <a:rPr lang="en-US" sz="2000" dirty="0" err="1"/>
              <a:t>Pelaksanaan</a:t>
            </a:r>
            <a:r>
              <a:rPr lang="en-US" sz="2000" dirty="0"/>
              <a:t>  </a:t>
            </a:r>
            <a:r>
              <a:rPr lang="id-ID" sz="2000" dirty="0"/>
              <a:t>supervisi akademik  dengan pendekatan </a:t>
            </a:r>
            <a:r>
              <a:rPr lang="en-US" sz="2000" dirty="0" smtClean="0"/>
              <a:t>non-</a:t>
            </a:r>
            <a:r>
              <a:rPr lang="id-ID" sz="2000" dirty="0" smtClean="0"/>
              <a:t>direktif </a:t>
            </a:r>
            <a:endParaRPr lang="en-US" sz="2000" dirty="0"/>
          </a:p>
          <a:p>
            <a:pPr>
              <a:lnSpc>
                <a:spcPct val="170000"/>
              </a:lnSpc>
              <a:defRPr/>
            </a:pPr>
            <a:r>
              <a:rPr lang="en-US" sz="2000" dirty="0" err="1" smtClean="0"/>
              <a:t>pendampingan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 </a:t>
            </a:r>
            <a:r>
              <a:rPr lang="id-ID" sz="2000" dirty="0"/>
              <a:t>supervisi akademik  dengan pendekatan </a:t>
            </a:r>
            <a:r>
              <a:rPr lang="en-US" sz="2000" dirty="0" smtClean="0"/>
              <a:t>non </a:t>
            </a:r>
            <a:r>
              <a:rPr lang="id-ID" sz="2000" dirty="0" smtClean="0"/>
              <a:t>direktif </a:t>
            </a:r>
            <a:r>
              <a:rPr lang="en-US" sz="2000" dirty="0" err="1"/>
              <a:t>t</a:t>
            </a:r>
            <a:r>
              <a:rPr lang="en-US" sz="2000" dirty="0" err="1" smtClean="0"/>
              <a:t>eman</a:t>
            </a:r>
            <a:r>
              <a:rPr lang="en-US" sz="2000" dirty="0" smtClean="0"/>
              <a:t> </a:t>
            </a:r>
            <a:r>
              <a:rPr lang="en-US" sz="2000" dirty="0" err="1" smtClean="0"/>
              <a:t>sejawat</a:t>
            </a:r>
            <a:endParaRPr lang="en-US" sz="2000" dirty="0" smtClean="0"/>
          </a:p>
          <a:p>
            <a:pPr>
              <a:lnSpc>
                <a:spcPct val="170000"/>
              </a:lnSpc>
              <a:defRPr/>
            </a:pPr>
            <a:endParaRPr lang="en-US" sz="1800" dirty="0" smtClean="0"/>
          </a:p>
          <a:p>
            <a:pPr>
              <a:lnSpc>
                <a:spcPct val="17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046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Blackadder ITC" pitchFamily="82" charset="0"/>
              </a:rPr>
              <a:t>Hasil</a:t>
            </a:r>
            <a:r>
              <a:rPr lang="en-US" sz="4800" b="1" dirty="0" smtClean="0">
                <a:latin typeface="Blackadder ITC" pitchFamily="82" charset="0"/>
              </a:rPr>
              <a:t>/ </a:t>
            </a:r>
            <a:r>
              <a:rPr lang="en-US" sz="4800" b="1" dirty="0" err="1" smtClean="0">
                <a:latin typeface="Blackadder ITC" pitchFamily="82" charset="0"/>
              </a:rPr>
              <a:t>Dampak</a:t>
            </a:r>
            <a:r>
              <a:rPr lang="en-US" sz="4800" b="1" dirty="0" smtClean="0">
                <a:latin typeface="Blackadder ITC" pitchFamily="82" charset="0"/>
              </a:rPr>
              <a:t> yang </a:t>
            </a:r>
            <a:r>
              <a:rPr lang="en-US" sz="4800" b="1" dirty="0" err="1" smtClean="0">
                <a:latin typeface="Blackadder ITC" pitchFamily="82" charset="0"/>
              </a:rPr>
              <a:t>Dicapai</a:t>
            </a:r>
            <a:endParaRPr lang="en-US" sz="4800" b="1" dirty="0" smtClean="0">
              <a:latin typeface="Blackadder ITC" pitchFamily="82" charset="0"/>
            </a:endParaRP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sz="2400" b="1" dirty="0" err="1"/>
              <a:t>Kualitas</a:t>
            </a:r>
            <a:r>
              <a:rPr lang="en-US" sz="2400" b="1" dirty="0"/>
              <a:t> </a:t>
            </a:r>
            <a:r>
              <a:rPr lang="en-US" sz="2400" b="1" dirty="0" err="1"/>
              <a:t>pembelajaran</a:t>
            </a:r>
            <a:r>
              <a:rPr lang="en-US" sz="2400" b="1" dirty="0"/>
              <a:t> </a:t>
            </a:r>
            <a:r>
              <a:rPr lang="en-US" sz="2400" b="1" dirty="0" err="1"/>
              <a:t>meningkat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>
              <a:lnSpc>
                <a:spcPct val="170000"/>
              </a:lnSpc>
              <a:defRPr/>
            </a:pPr>
            <a:r>
              <a:rPr lang="en-US" sz="2400" b="1" dirty="0" err="1" smtClean="0"/>
              <a:t>Peningkatan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Hasil</a:t>
            </a:r>
            <a:r>
              <a:rPr lang="en-US" sz="2400" b="1" dirty="0" smtClean="0"/>
              <a:t> </a:t>
            </a:r>
            <a:r>
              <a:rPr lang="en-US" sz="2400" b="1" dirty="0" err="1"/>
              <a:t>penilaian</a:t>
            </a:r>
            <a:r>
              <a:rPr lang="en-US" sz="2400" b="1" dirty="0"/>
              <a:t> </a:t>
            </a:r>
            <a:r>
              <a:rPr lang="en-US" sz="2400" b="1" dirty="0" err="1"/>
              <a:t>kinerja</a:t>
            </a:r>
            <a:r>
              <a:rPr lang="en-US" sz="2400" b="1" dirty="0"/>
              <a:t> guru </a:t>
            </a:r>
            <a:endParaRPr lang="en-US" sz="2400" b="1" dirty="0" smtClean="0"/>
          </a:p>
          <a:p>
            <a:pPr marL="342900" lvl="1" indent="-342900">
              <a:lnSpc>
                <a:spcPct val="170000"/>
              </a:lnSpc>
              <a:buClr>
                <a:schemeClr val="tx2"/>
              </a:buClr>
              <a:defRPr/>
            </a:pPr>
            <a:r>
              <a:rPr lang="en-US" sz="2400" b="1" dirty="0" err="1"/>
              <a:t>Hilangnya</a:t>
            </a:r>
            <a:r>
              <a:rPr lang="en-US" sz="2400" b="1" dirty="0"/>
              <a:t> </a:t>
            </a:r>
            <a:r>
              <a:rPr lang="en-US" sz="2400" b="1" dirty="0" err="1"/>
              <a:t>kesenjangan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guru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kepala</a:t>
            </a:r>
            <a:r>
              <a:rPr lang="en-US" sz="2400" b="1" dirty="0"/>
              <a:t> </a:t>
            </a:r>
            <a:r>
              <a:rPr lang="en-US" sz="2400" b="1" dirty="0" err="1"/>
              <a:t>sekolah</a:t>
            </a:r>
            <a:r>
              <a:rPr lang="en-US" sz="2400" b="1" dirty="0"/>
              <a:t> </a:t>
            </a:r>
            <a:endParaRPr lang="en-US" sz="2400" dirty="0"/>
          </a:p>
          <a:p>
            <a:pPr marL="342900" lvl="1" indent="-342900">
              <a:lnSpc>
                <a:spcPct val="170000"/>
              </a:lnSpc>
              <a:buClr>
                <a:schemeClr val="tx2"/>
              </a:buClr>
              <a:defRPr/>
            </a:pP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Ujian</a:t>
            </a:r>
            <a:r>
              <a:rPr lang="en-US" sz="2400" b="1" dirty="0"/>
              <a:t> </a:t>
            </a:r>
            <a:r>
              <a:rPr lang="en-US" sz="2400" b="1" dirty="0" err="1" smtClean="0"/>
              <a:t>Sekolah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Meningkat</a:t>
            </a:r>
            <a:endParaRPr lang="en-US" sz="2400" b="1" dirty="0" smtClean="0"/>
          </a:p>
          <a:p>
            <a:pPr marL="342900" lvl="1" indent="-342900">
              <a:lnSpc>
                <a:spcPct val="170000"/>
              </a:lnSpc>
              <a:buClr>
                <a:schemeClr val="tx2"/>
              </a:buClr>
              <a:defRPr/>
            </a:pPr>
            <a:r>
              <a:rPr lang="en-US" sz="2400" b="1" dirty="0" err="1"/>
              <a:t>Kreativitas</a:t>
            </a:r>
            <a:r>
              <a:rPr lang="en-US" sz="2400" b="1" dirty="0"/>
              <a:t> guru </a:t>
            </a:r>
            <a:r>
              <a:rPr lang="en-US" sz="2400" b="1" dirty="0" err="1"/>
              <a:t>semakin</a:t>
            </a:r>
            <a:r>
              <a:rPr lang="en-US" sz="2400" b="1" dirty="0"/>
              <a:t> </a:t>
            </a:r>
            <a:r>
              <a:rPr lang="en-US" sz="2400" b="1" dirty="0" err="1" smtClean="0"/>
              <a:t>meningkat</a:t>
            </a:r>
            <a:endParaRPr lang="en-US" sz="2400" b="1" dirty="0" smtClean="0"/>
          </a:p>
          <a:p>
            <a:pPr marL="342900" lvl="1" indent="-342900">
              <a:lnSpc>
                <a:spcPct val="170000"/>
              </a:lnSpc>
              <a:buClr>
                <a:schemeClr val="tx2"/>
              </a:buClr>
              <a:defRPr/>
            </a:pPr>
            <a:r>
              <a:rPr lang="en-US" sz="2400" b="1" dirty="0" err="1"/>
              <a:t>Meningkatnya</a:t>
            </a:r>
            <a:r>
              <a:rPr lang="en-US" sz="2400" b="1" dirty="0"/>
              <a:t> </a:t>
            </a:r>
            <a:r>
              <a:rPr lang="en-US" sz="2400" b="1" dirty="0" err="1" smtClean="0"/>
              <a:t>prestasi</a:t>
            </a:r>
            <a:endParaRPr lang="en-US" sz="2400" dirty="0"/>
          </a:p>
          <a:p>
            <a:pPr>
              <a:lnSpc>
                <a:spcPct val="170000"/>
              </a:lnSpc>
              <a:defRPr/>
            </a:pPr>
            <a:endParaRPr lang="en-US" sz="1800" dirty="0" smtClean="0"/>
          </a:p>
          <a:p>
            <a:pPr>
              <a:lnSpc>
                <a:spcPct val="17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5273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ondershare_20060508b">
  <a:themeElements>
    <a:clrScheme name="wondershare_20060508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ndershare_20060508b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ndershare_20060508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08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08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08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08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08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08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08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08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08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08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08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WATERCOL">
  <a:themeElements>
    <a:clrScheme name="WATERCOL 1">
      <a:dk1>
        <a:srgbClr val="009688"/>
      </a:dk1>
      <a:lt1>
        <a:srgbClr val="FCFEB9"/>
      </a:lt1>
      <a:dk2>
        <a:srgbClr val="618FFD"/>
      </a:dk2>
      <a:lt2>
        <a:srgbClr val="E5405D"/>
      </a:lt2>
      <a:accent1>
        <a:srgbClr val="FF5008"/>
      </a:accent1>
      <a:accent2>
        <a:srgbClr val="EAEC5E"/>
      </a:accent2>
      <a:accent3>
        <a:srgbClr val="FDFED9"/>
      </a:accent3>
      <a:accent4>
        <a:srgbClr val="007F73"/>
      </a:accent4>
      <a:accent5>
        <a:srgbClr val="FFB3AA"/>
      </a:accent5>
      <a:accent6>
        <a:srgbClr val="D4D654"/>
      </a:accent6>
      <a:hlink>
        <a:srgbClr val="F95AB7"/>
      </a:hlink>
      <a:folHlink>
        <a:srgbClr val="FFFFFF"/>
      </a:folHlink>
    </a:clrScheme>
    <a:fontScheme name="WATERCO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COL 1">
        <a:dk1>
          <a:srgbClr val="009688"/>
        </a:dk1>
        <a:lt1>
          <a:srgbClr val="FCFEB9"/>
        </a:lt1>
        <a:dk2>
          <a:srgbClr val="618FFD"/>
        </a:dk2>
        <a:lt2>
          <a:srgbClr val="E5405D"/>
        </a:lt2>
        <a:accent1>
          <a:srgbClr val="FF5008"/>
        </a:accent1>
        <a:accent2>
          <a:srgbClr val="EAEC5E"/>
        </a:accent2>
        <a:accent3>
          <a:srgbClr val="FDFED9"/>
        </a:accent3>
        <a:accent4>
          <a:srgbClr val="007F73"/>
        </a:accent4>
        <a:accent5>
          <a:srgbClr val="FFB3AA"/>
        </a:accent5>
        <a:accent6>
          <a:srgbClr val="D4D654"/>
        </a:accent6>
        <a:hlink>
          <a:srgbClr val="F95AB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COL 2">
        <a:dk1>
          <a:srgbClr val="009688"/>
        </a:dk1>
        <a:lt1>
          <a:srgbClr val="FEFFDC"/>
        </a:lt1>
        <a:dk2>
          <a:srgbClr val="3365FB"/>
        </a:dk2>
        <a:lt2>
          <a:srgbClr val="E5405D"/>
        </a:lt2>
        <a:accent1>
          <a:srgbClr val="FF5008"/>
        </a:accent1>
        <a:accent2>
          <a:srgbClr val="EAEC5E"/>
        </a:accent2>
        <a:accent3>
          <a:srgbClr val="FEFFEB"/>
        </a:accent3>
        <a:accent4>
          <a:srgbClr val="007F73"/>
        </a:accent4>
        <a:accent5>
          <a:srgbClr val="FFB3AA"/>
        </a:accent5>
        <a:accent6>
          <a:srgbClr val="D4D654"/>
        </a:accent6>
        <a:hlink>
          <a:srgbClr val="F95AB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COL 3">
        <a:dk1>
          <a:srgbClr val="000000"/>
        </a:dk1>
        <a:lt1>
          <a:srgbClr val="FFFFFF"/>
        </a:lt1>
        <a:dk2>
          <a:srgbClr val="232323"/>
        </a:dk2>
        <a:lt2>
          <a:srgbClr val="CECECE"/>
        </a:lt2>
        <a:accent1>
          <a:srgbClr val="919191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C7C7C7"/>
        </a:accent5>
        <a:accent6>
          <a:srgbClr val="5D5D5D"/>
        </a:accent6>
        <a:hlink>
          <a:srgbClr val="DADADA"/>
        </a:hlink>
        <a:folHlink>
          <a:srgbClr val="4747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IAMOND">
  <a:themeElements>
    <a:clrScheme name="DIAMOND 1">
      <a:dk1>
        <a:srgbClr val="000000"/>
      </a:dk1>
      <a:lt1>
        <a:srgbClr val="FFFFFF"/>
      </a:lt1>
      <a:dk2>
        <a:srgbClr val="006666"/>
      </a:dk2>
      <a:lt2>
        <a:srgbClr val="FFFF66"/>
      </a:lt2>
      <a:accent1>
        <a:srgbClr val="00CCCC"/>
      </a:accent1>
      <a:accent2>
        <a:srgbClr val="FF66FF"/>
      </a:accent2>
      <a:accent3>
        <a:srgbClr val="AAB8B8"/>
      </a:accent3>
      <a:accent4>
        <a:srgbClr val="DADADA"/>
      </a:accent4>
      <a:accent5>
        <a:srgbClr val="AAE2E2"/>
      </a:accent5>
      <a:accent6>
        <a:srgbClr val="E75CE7"/>
      </a:accent6>
      <a:hlink>
        <a:srgbClr val="FFCC66"/>
      </a:hlink>
      <a:folHlink>
        <a:srgbClr val="009999"/>
      </a:folHlink>
    </a:clrScheme>
    <a:fontScheme name="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MOND 1">
        <a:dk1>
          <a:srgbClr val="000000"/>
        </a:dk1>
        <a:lt1>
          <a:srgbClr val="FFFFFF"/>
        </a:lt1>
        <a:dk2>
          <a:srgbClr val="006666"/>
        </a:dk2>
        <a:lt2>
          <a:srgbClr val="FFFF66"/>
        </a:lt2>
        <a:accent1>
          <a:srgbClr val="00CCCC"/>
        </a:accent1>
        <a:accent2>
          <a:srgbClr val="FF66FF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E75CE7"/>
        </a:accent6>
        <a:hlink>
          <a:srgbClr val="FFCC66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2">
        <a:dk1>
          <a:srgbClr val="000000"/>
        </a:dk1>
        <a:lt1>
          <a:srgbClr val="CCECFF"/>
        </a:lt1>
        <a:dk2>
          <a:srgbClr val="000000"/>
        </a:dk2>
        <a:lt2>
          <a:srgbClr val="99CCFF"/>
        </a:lt2>
        <a:accent1>
          <a:srgbClr val="FFFFFF"/>
        </a:accent1>
        <a:accent2>
          <a:srgbClr val="FF33FF"/>
        </a:accent2>
        <a:accent3>
          <a:srgbClr val="E2F4FF"/>
        </a:accent3>
        <a:accent4>
          <a:srgbClr val="000000"/>
        </a:accent4>
        <a:accent5>
          <a:srgbClr val="FFFFFF"/>
        </a:accent5>
        <a:accent6>
          <a:srgbClr val="E72DE7"/>
        </a:accent6>
        <a:hlink>
          <a:srgbClr val="6666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86868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ROPICAL">
  <a:themeElements>
    <a:clrScheme name="TROPICAL 1">
      <a:dk1>
        <a:srgbClr val="330099"/>
      </a:dk1>
      <a:lt1>
        <a:srgbClr val="FFFFFF"/>
      </a:lt1>
      <a:dk2>
        <a:srgbClr val="66CCFF"/>
      </a:dk2>
      <a:lt2>
        <a:srgbClr val="FFFF00"/>
      </a:lt2>
      <a:accent1>
        <a:srgbClr val="00FFFF"/>
      </a:accent1>
      <a:accent2>
        <a:srgbClr val="FF3399"/>
      </a:accent2>
      <a:accent3>
        <a:srgbClr val="B8E2FF"/>
      </a:accent3>
      <a:accent4>
        <a:srgbClr val="DADADA"/>
      </a:accent4>
      <a:accent5>
        <a:srgbClr val="AAFFFF"/>
      </a:accent5>
      <a:accent6>
        <a:srgbClr val="E72D8A"/>
      </a:accent6>
      <a:hlink>
        <a:srgbClr val="FF9933"/>
      </a:hlink>
      <a:folHlink>
        <a:srgbClr val="CC00CC"/>
      </a:folHlink>
    </a:clrScheme>
    <a:fontScheme name="TROPICAL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OPICAL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EVEL">
  <a:themeElements>
    <a:clrScheme name="BEVEL 1">
      <a:dk1>
        <a:srgbClr val="008080"/>
      </a:dk1>
      <a:lt1>
        <a:srgbClr val="DDDDDD"/>
      </a:lt1>
      <a:dk2>
        <a:srgbClr val="000000"/>
      </a:dk2>
      <a:lt2>
        <a:srgbClr val="FFFFFF"/>
      </a:lt2>
      <a:accent1>
        <a:srgbClr val="0099CC"/>
      </a:accent1>
      <a:accent2>
        <a:srgbClr val="9999FF"/>
      </a:accent2>
      <a:accent3>
        <a:srgbClr val="AAAAAA"/>
      </a:accent3>
      <a:accent4>
        <a:srgbClr val="BDBDBD"/>
      </a:accent4>
      <a:accent5>
        <a:srgbClr val="AACAE2"/>
      </a:accent5>
      <a:accent6>
        <a:srgbClr val="8A8AE7"/>
      </a:accent6>
      <a:hlink>
        <a:srgbClr val="00CCCC"/>
      </a:hlink>
      <a:folHlink>
        <a:srgbClr val="00FFCC"/>
      </a:folHlink>
    </a:clrScheme>
    <a:fontScheme name="B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VEL 1">
        <a:dk1>
          <a:srgbClr val="008080"/>
        </a:dk1>
        <a:lt1>
          <a:srgbClr val="DDDDDD"/>
        </a:lt1>
        <a:dk2>
          <a:srgbClr val="000000"/>
        </a:dk2>
        <a:lt2>
          <a:srgbClr val="FFFFFF"/>
        </a:lt2>
        <a:accent1>
          <a:srgbClr val="0099CC"/>
        </a:accent1>
        <a:accent2>
          <a:srgbClr val="9999FF"/>
        </a:accent2>
        <a:accent3>
          <a:srgbClr val="AAAAAA"/>
        </a:accent3>
        <a:accent4>
          <a:srgbClr val="BDBDBD"/>
        </a:accent4>
        <a:accent5>
          <a:srgbClr val="AACAE2"/>
        </a:accent5>
        <a:accent6>
          <a:srgbClr val="8A8AE7"/>
        </a:accent6>
        <a:hlink>
          <a:srgbClr val="00CCCC"/>
        </a:hlink>
        <a:folHlink>
          <a:srgbClr val="00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2">
        <a:dk1>
          <a:srgbClr val="000000"/>
        </a:dk1>
        <a:lt1>
          <a:srgbClr val="FFFFFF"/>
        </a:lt1>
        <a:dk2>
          <a:srgbClr val="000080"/>
        </a:dk2>
        <a:lt2>
          <a:srgbClr val="3366CC"/>
        </a:lt2>
        <a:accent1>
          <a:srgbClr val="9999FF"/>
        </a:accent1>
        <a:accent2>
          <a:srgbClr val="7F00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7200E7"/>
        </a:accent6>
        <a:hlink>
          <a:srgbClr val="00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VEL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C8C8C8"/>
        </a:accent6>
        <a:hlink>
          <a:srgbClr val="B2B2B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VEL 4">
        <a:dk1>
          <a:srgbClr val="003399"/>
        </a:dk1>
        <a:lt1>
          <a:srgbClr val="DDDDDD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00CCCC"/>
        </a:accent2>
        <a:accent3>
          <a:srgbClr val="AAAAAA"/>
        </a:accent3>
        <a:accent4>
          <a:srgbClr val="BDBDBD"/>
        </a:accent4>
        <a:accent5>
          <a:srgbClr val="E2AAFF"/>
        </a:accent5>
        <a:accent6>
          <a:srgbClr val="00B9B9"/>
        </a:accent6>
        <a:hlink>
          <a:srgbClr val="0000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5">
        <a:dk1>
          <a:srgbClr val="660033"/>
        </a:dk1>
        <a:lt1>
          <a:srgbClr val="DDDDDD"/>
        </a:lt1>
        <a:dk2>
          <a:srgbClr val="000000"/>
        </a:dk2>
        <a:lt2>
          <a:srgbClr val="FFFFFF"/>
        </a:lt2>
        <a:accent1>
          <a:srgbClr val="FF99CC"/>
        </a:accent1>
        <a:accent2>
          <a:srgbClr val="9999FF"/>
        </a:accent2>
        <a:accent3>
          <a:srgbClr val="AAAAAA"/>
        </a:accent3>
        <a:accent4>
          <a:srgbClr val="BDBDBD"/>
        </a:accent4>
        <a:accent5>
          <a:srgbClr val="FFCAE2"/>
        </a:accent5>
        <a:accent6>
          <a:srgbClr val="8A8AE7"/>
        </a:accent6>
        <a:hlink>
          <a:srgbClr val="D60093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6">
        <a:dk1>
          <a:srgbClr val="000000"/>
        </a:dk1>
        <a:lt1>
          <a:srgbClr val="FFFFFF"/>
        </a:lt1>
        <a:dk2>
          <a:srgbClr val="663300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UEDIAG">
  <a:themeElements>
    <a:clrScheme name="BLUEDIAG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DIA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DIAG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DIAG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IAG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IAG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HEATER">
  <a:themeElements>
    <a:clrScheme name="THEATER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REDLINES">
  <a:themeElements>
    <a:clrScheme name="REDLINES 1">
      <a:dk1>
        <a:srgbClr val="000000"/>
      </a:dk1>
      <a:lt1>
        <a:srgbClr val="FFFFFF"/>
      </a:lt1>
      <a:dk2>
        <a:srgbClr val="800000"/>
      </a:dk2>
      <a:lt2>
        <a:srgbClr val="FF7C80"/>
      </a:lt2>
      <a:accent1>
        <a:srgbClr val="FF9933"/>
      </a:accent1>
      <a:accent2>
        <a:srgbClr val="999933"/>
      </a:accent2>
      <a:accent3>
        <a:srgbClr val="C0AAAA"/>
      </a:accent3>
      <a:accent4>
        <a:srgbClr val="DADADA"/>
      </a:accent4>
      <a:accent5>
        <a:srgbClr val="FFCAAD"/>
      </a:accent5>
      <a:accent6>
        <a:srgbClr val="8A8A2D"/>
      </a:accent6>
      <a:hlink>
        <a:srgbClr val="FF0066"/>
      </a:hlink>
      <a:folHlink>
        <a:srgbClr val="CC0000"/>
      </a:folHlink>
    </a:clrScheme>
    <a:fontScheme name="REDLI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LINES 1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9933"/>
        </a:accent1>
        <a:accent2>
          <a:srgbClr val="999933"/>
        </a:accent2>
        <a:accent3>
          <a:srgbClr val="C0AAAA"/>
        </a:accent3>
        <a:accent4>
          <a:srgbClr val="DADADA"/>
        </a:accent4>
        <a:accent5>
          <a:srgbClr val="FFCAAD"/>
        </a:accent5>
        <a:accent6>
          <a:srgbClr val="8A8A2D"/>
        </a:accent6>
        <a:hlink>
          <a:srgbClr val="FF0066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LINES 2">
        <a:dk1>
          <a:srgbClr val="000000"/>
        </a:dk1>
        <a:lt1>
          <a:srgbClr val="CCECFF"/>
        </a:lt1>
        <a:dk2>
          <a:srgbClr val="008080"/>
        </a:dk2>
        <a:lt2>
          <a:srgbClr val="99CCFF"/>
        </a:lt2>
        <a:accent1>
          <a:srgbClr val="00FFFF"/>
        </a:accent1>
        <a:accent2>
          <a:srgbClr val="3399FF"/>
        </a:accent2>
        <a:accent3>
          <a:srgbClr val="E2F4FF"/>
        </a:accent3>
        <a:accent4>
          <a:srgbClr val="000000"/>
        </a:accent4>
        <a:accent5>
          <a:srgbClr val="AAFFFF"/>
        </a:accent5>
        <a:accent6>
          <a:srgbClr val="2D8AE7"/>
        </a:accent6>
        <a:hlink>
          <a:srgbClr val="9966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LINES 3">
        <a:dk1>
          <a:srgbClr val="000000"/>
        </a:dk1>
        <a:lt1>
          <a:srgbClr val="EAEAEA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969696"/>
        </a:accent2>
        <a:accent3>
          <a:srgbClr val="F3F3F3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LINES 4">
        <a:dk1>
          <a:srgbClr val="4B004B"/>
        </a:dk1>
        <a:lt1>
          <a:srgbClr val="EAEAEA"/>
        </a:lt1>
        <a:dk2>
          <a:srgbClr val="660066"/>
        </a:dk2>
        <a:lt2>
          <a:srgbClr val="00FFFF"/>
        </a:lt2>
        <a:accent1>
          <a:srgbClr val="FF9933"/>
        </a:accent1>
        <a:accent2>
          <a:srgbClr val="999933"/>
        </a:accent2>
        <a:accent3>
          <a:srgbClr val="B8AAB8"/>
        </a:accent3>
        <a:accent4>
          <a:srgbClr val="C8C8C8"/>
        </a:accent4>
        <a:accent5>
          <a:srgbClr val="FFCAAD"/>
        </a:accent5>
        <a:accent6>
          <a:srgbClr val="8A8A2D"/>
        </a:accent6>
        <a:hlink>
          <a:srgbClr val="CC33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LINES 5">
        <a:dk1>
          <a:srgbClr val="066969"/>
        </a:dk1>
        <a:lt1>
          <a:srgbClr val="EAEAEA"/>
        </a:lt1>
        <a:dk2>
          <a:srgbClr val="009999"/>
        </a:dk2>
        <a:lt2>
          <a:srgbClr val="00CCCC"/>
        </a:lt2>
        <a:accent1>
          <a:srgbClr val="999933"/>
        </a:accent1>
        <a:accent2>
          <a:srgbClr val="663300"/>
        </a:accent2>
        <a:accent3>
          <a:srgbClr val="AACACA"/>
        </a:accent3>
        <a:accent4>
          <a:srgbClr val="C8C8C8"/>
        </a:accent4>
        <a:accent5>
          <a:srgbClr val="CACAAD"/>
        </a:accent5>
        <a:accent6>
          <a:srgbClr val="5C2D00"/>
        </a:accent6>
        <a:hlink>
          <a:srgbClr val="6600C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LINES 6">
        <a:dk1>
          <a:srgbClr val="000000"/>
        </a:dk1>
        <a:lt1>
          <a:srgbClr val="CBCBCB"/>
        </a:lt1>
        <a:dk2>
          <a:srgbClr val="006699"/>
        </a:dk2>
        <a:lt2>
          <a:srgbClr val="00CCCC"/>
        </a:lt2>
        <a:accent1>
          <a:srgbClr val="FF9933"/>
        </a:accent1>
        <a:accent2>
          <a:srgbClr val="999933"/>
        </a:accent2>
        <a:accent3>
          <a:srgbClr val="AAB8CA"/>
        </a:accent3>
        <a:accent4>
          <a:srgbClr val="ADADAD"/>
        </a:accent4>
        <a:accent5>
          <a:srgbClr val="FFCAAD"/>
        </a:accent5>
        <a:accent6>
          <a:srgbClr val="8A8A2D"/>
        </a:accent6>
        <a:hlink>
          <a:srgbClr val="FF0066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ROPSTAR">
  <a:themeElements>
    <a:clrScheme name="DROPSTAR 1">
      <a:dk1>
        <a:srgbClr val="333300"/>
      </a:dk1>
      <a:lt1>
        <a:srgbClr val="FFFFFF"/>
      </a:lt1>
      <a:dk2>
        <a:srgbClr val="336600"/>
      </a:dk2>
      <a:lt2>
        <a:srgbClr val="FFFF00"/>
      </a:lt2>
      <a:accent1>
        <a:srgbClr val="CC9900"/>
      </a:accent1>
      <a:accent2>
        <a:srgbClr val="FFCC99"/>
      </a:accent2>
      <a:accent3>
        <a:srgbClr val="ADB8AA"/>
      </a:accent3>
      <a:accent4>
        <a:srgbClr val="DADADA"/>
      </a:accent4>
      <a:accent5>
        <a:srgbClr val="E2CAAA"/>
      </a:accent5>
      <a:accent6>
        <a:srgbClr val="E7B98A"/>
      </a:accent6>
      <a:hlink>
        <a:srgbClr val="99FF99"/>
      </a:hlink>
      <a:folHlink>
        <a:srgbClr val="339933"/>
      </a:folHlink>
    </a:clrScheme>
    <a:fontScheme name="DROPST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OPSTAR 1">
        <a:dk1>
          <a:srgbClr val="333300"/>
        </a:dk1>
        <a:lt1>
          <a:srgbClr val="FFFFFF"/>
        </a:lt1>
        <a:dk2>
          <a:srgbClr val="336600"/>
        </a:dk2>
        <a:lt2>
          <a:srgbClr val="FFFF00"/>
        </a:lt2>
        <a:accent1>
          <a:srgbClr val="CC9900"/>
        </a:accent1>
        <a:accent2>
          <a:srgbClr val="FFCC99"/>
        </a:accent2>
        <a:accent3>
          <a:srgbClr val="ADB8AA"/>
        </a:accent3>
        <a:accent4>
          <a:srgbClr val="DADADA"/>
        </a:accent4>
        <a:accent5>
          <a:srgbClr val="E2CAAA"/>
        </a:accent5>
        <a:accent6>
          <a:srgbClr val="E7B98A"/>
        </a:accent6>
        <a:hlink>
          <a:srgbClr val="99FF99"/>
        </a:hlink>
        <a:folHlink>
          <a:srgbClr val="33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STAR 2">
        <a:dk1>
          <a:srgbClr val="000000"/>
        </a:dk1>
        <a:lt1>
          <a:srgbClr val="FFFFFF"/>
        </a:lt1>
        <a:dk2>
          <a:srgbClr val="006699"/>
        </a:dk2>
        <a:lt2>
          <a:srgbClr val="00CCCC"/>
        </a:lt2>
        <a:accent1>
          <a:srgbClr val="6699FF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8A"/>
        </a:accent6>
        <a:hlink>
          <a:srgbClr val="3333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A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BUBBLES">
  <a:themeElements>
    <a:clrScheme name="BUBBLES 1">
      <a:dk1>
        <a:srgbClr val="000080"/>
      </a:dk1>
      <a:lt1>
        <a:srgbClr val="FFFFFF"/>
      </a:lt1>
      <a:dk2>
        <a:srgbClr val="6699FF"/>
      </a:dk2>
      <a:lt2>
        <a:srgbClr val="00FFCC"/>
      </a:lt2>
      <a:accent1>
        <a:srgbClr val="00CCCC"/>
      </a:accent1>
      <a:accent2>
        <a:srgbClr val="FFFF66"/>
      </a:accent2>
      <a:accent3>
        <a:srgbClr val="B8CAFF"/>
      </a:accent3>
      <a:accent4>
        <a:srgbClr val="DADADA"/>
      </a:accent4>
      <a:accent5>
        <a:srgbClr val="AAE2E2"/>
      </a:accent5>
      <a:accent6>
        <a:srgbClr val="E7E75C"/>
      </a:accent6>
      <a:hlink>
        <a:srgbClr val="FF66CC"/>
      </a:hlink>
      <a:folHlink>
        <a:srgbClr val="99CCFF"/>
      </a:folHlink>
    </a:clrScheme>
    <a:fontScheme name="BUBBL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BBLES 1">
        <a:dk1>
          <a:srgbClr val="000080"/>
        </a:dk1>
        <a:lt1>
          <a:srgbClr val="FFFFFF"/>
        </a:lt1>
        <a:dk2>
          <a:srgbClr val="6699FF"/>
        </a:dk2>
        <a:lt2>
          <a:srgbClr val="00FFCC"/>
        </a:lt2>
        <a:accent1>
          <a:srgbClr val="00CCCC"/>
        </a:accent1>
        <a:accent2>
          <a:srgbClr val="FFFF66"/>
        </a:accent2>
        <a:accent3>
          <a:srgbClr val="B8CAFF"/>
        </a:accent3>
        <a:accent4>
          <a:srgbClr val="DADADA"/>
        </a:accent4>
        <a:accent5>
          <a:srgbClr val="AAE2E2"/>
        </a:accent5>
        <a:accent6>
          <a:srgbClr val="E7E75C"/>
        </a:accent6>
        <a:hlink>
          <a:srgbClr val="FF66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S 2">
        <a:dk1>
          <a:srgbClr val="000000"/>
        </a:dk1>
        <a:lt1>
          <a:srgbClr val="FFFFFF"/>
        </a:lt1>
        <a:dk2>
          <a:srgbClr val="0000CC"/>
        </a:dk2>
        <a:lt2>
          <a:srgbClr val="CCCCFF"/>
        </a:lt2>
        <a:accent1>
          <a:srgbClr val="00CCCC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E7E75C"/>
        </a:accent6>
        <a:hlink>
          <a:srgbClr val="FF33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86868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CROLL">
  <a:themeElements>
    <a:clrScheme name="SCROLL 1">
      <a:dk1>
        <a:srgbClr val="000000"/>
      </a:dk1>
      <a:lt1>
        <a:srgbClr val="FFFFCC"/>
      </a:lt1>
      <a:dk2>
        <a:srgbClr val="996600"/>
      </a:dk2>
      <a:lt2>
        <a:srgbClr val="FFCC66"/>
      </a:lt2>
      <a:accent1>
        <a:srgbClr val="FF9933"/>
      </a:accent1>
      <a:accent2>
        <a:srgbClr val="FF33CC"/>
      </a:accent2>
      <a:accent3>
        <a:srgbClr val="CAB8AA"/>
      </a:accent3>
      <a:accent4>
        <a:srgbClr val="DADAAE"/>
      </a:accent4>
      <a:accent5>
        <a:srgbClr val="FFCAAD"/>
      </a:accent5>
      <a:accent6>
        <a:srgbClr val="E72DB9"/>
      </a:accent6>
      <a:hlink>
        <a:srgbClr val="9933FF"/>
      </a:hlink>
      <a:folHlink>
        <a:srgbClr val="999933"/>
      </a:folHlink>
    </a:clrScheme>
    <a:fontScheme name="SCRO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ROLL 1">
        <a:dk1>
          <a:srgbClr val="000000"/>
        </a:dk1>
        <a:lt1>
          <a:srgbClr val="FFFFCC"/>
        </a:lt1>
        <a:dk2>
          <a:srgbClr val="996600"/>
        </a:dk2>
        <a:lt2>
          <a:srgbClr val="FFCC66"/>
        </a:lt2>
        <a:accent1>
          <a:srgbClr val="FF9933"/>
        </a:accent1>
        <a:accent2>
          <a:srgbClr val="FF33CC"/>
        </a:accent2>
        <a:accent3>
          <a:srgbClr val="CAB8AA"/>
        </a:accent3>
        <a:accent4>
          <a:srgbClr val="DADAAE"/>
        </a:accent4>
        <a:accent5>
          <a:srgbClr val="FFCAAD"/>
        </a:accent5>
        <a:accent6>
          <a:srgbClr val="E72DB9"/>
        </a:accent6>
        <a:hlink>
          <a:srgbClr val="9933FF"/>
        </a:hlink>
        <a:folHlink>
          <a:srgbClr val="99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OLL 2">
        <a:dk1>
          <a:srgbClr val="333300"/>
        </a:dk1>
        <a:lt1>
          <a:srgbClr val="F9F9EA"/>
        </a:lt1>
        <a:dk2>
          <a:srgbClr val="666633"/>
        </a:dk2>
        <a:lt2>
          <a:srgbClr val="B8B39B"/>
        </a:lt2>
        <a:accent1>
          <a:srgbClr val="97A2CF"/>
        </a:accent1>
        <a:accent2>
          <a:srgbClr val="6CA173"/>
        </a:accent2>
        <a:accent3>
          <a:srgbClr val="FBFBF3"/>
        </a:accent3>
        <a:accent4>
          <a:srgbClr val="2A2A00"/>
        </a:accent4>
        <a:accent5>
          <a:srgbClr val="C9CEE4"/>
        </a:accent5>
        <a:accent6>
          <a:srgbClr val="619168"/>
        </a:accent6>
        <a:hlink>
          <a:srgbClr val="9674A8"/>
        </a:hlink>
        <a:folHlink>
          <a:srgbClr val="BFBA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OL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OLL 4">
        <a:dk1>
          <a:srgbClr val="000000"/>
        </a:dk1>
        <a:lt1>
          <a:srgbClr val="FFFFCC"/>
        </a:lt1>
        <a:dk2>
          <a:srgbClr val="339933"/>
        </a:dk2>
        <a:lt2>
          <a:srgbClr val="FFCC66"/>
        </a:lt2>
        <a:accent1>
          <a:srgbClr val="999933"/>
        </a:accent1>
        <a:accent2>
          <a:srgbClr val="FF33CC"/>
        </a:accent2>
        <a:accent3>
          <a:srgbClr val="ADCAAD"/>
        </a:accent3>
        <a:accent4>
          <a:srgbClr val="DADAAE"/>
        </a:accent4>
        <a:accent5>
          <a:srgbClr val="CACAAD"/>
        </a:accent5>
        <a:accent6>
          <a:srgbClr val="E72DB9"/>
        </a:accent6>
        <a:hlink>
          <a:srgbClr val="9933FF"/>
        </a:hlink>
        <a:folHlink>
          <a:srgbClr val="00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OLL 5">
        <a:dk1>
          <a:srgbClr val="000000"/>
        </a:dk1>
        <a:lt1>
          <a:srgbClr val="FFFFCC"/>
        </a:lt1>
        <a:dk2>
          <a:srgbClr val="990066"/>
        </a:dk2>
        <a:lt2>
          <a:srgbClr val="FFCC66"/>
        </a:lt2>
        <a:accent1>
          <a:srgbClr val="00CCCC"/>
        </a:accent1>
        <a:accent2>
          <a:srgbClr val="6699FF"/>
        </a:accent2>
        <a:accent3>
          <a:srgbClr val="CAAAB8"/>
        </a:accent3>
        <a:accent4>
          <a:srgbClr val="DADAAE"/>
        </a:accent4>
        <a:accent5>
          <a:srgbClr val="AAE2E2"/>
        </a:accent5>
        <a:accent6>
          <a:srgbClr val="5C8AE7"/>
        </a:accent6>
        <a:hlink>
          <a:srgbClr val="9933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OLL 6">
        <a:dk1>
          <a:srgbClr val="000000"/>
        </a:dk1>
        <a:lt1>
          <a:srgbClr val="FFFFCC"/>
        </a:lt1>
        <a:dk2>
          <a:srgbClr val="3333FF"/>
        </a:dk2>
        <a:lt2>
          <a:srgbClr val="FFCC66"/>
        </a:lt2>
        <a:accent1>
          <a:srgbClr val="00CCCC"/>
        </a:accent1>
        <a:accent2>
          <a:srgbClr val="FF33CC"/>
        </a:accent2>
        <a:accent3>
          <a:srgbClr val="ADADFF"/>
        </a:accent3>
        <a:accent4>
          <a:srgbClr val="DADAAE"/>
        </a:accent4>
        <a:accent5>
          <a:srgbClr val="AAE2E2"/>
        </a:accent5>
        <a:accent6>
          <a:srgbClr val="E72DB9"/>
        </a:accent6>
        <a:hlink>
          <a:srgbClr val="9933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RROWS">
  <a:themeElements>
    <a:clrScheme name="ARROWS 4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ARROW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ROWS 1">
        <a:dk1>
          <a:srgbClr val="000000"/>
        </a:dk1>
        <a:lt1>
          <a:srgbClr val="FFFFCC"/>
        </a:lt1>
        <a:dk2>
          <a:srgbClr val="CC6600"/>
        </a:dk2>
        <a:lt2>
          <a:srgbClr val="FFFFCC"/>
        </a:lt2>
        <a:accent1>
          <a:srgbClr val="3399FF"/>
        </a:accent1>
        <a:accent2>
          <a:srgbClr val="99FFCC"/>
        </a:accent2>
        <a:accent3>
          <a:srgbClr val="E2B8AA"/>
        </a:accent3>
        <a:accent4>
          <a:srgbClr val="DADAAE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ROWS 2">
        <a:dk1>
          <a:srgbClr val="000000"/>
        </a:dk1>
        <a:lt1>
          <a:srgbClr val="99FFCC"/>
        </a:lt1>
        <a:dk2>
          <a:srgbClr val="000000"/>
        </a:dk2>
        <a:lt2>
          <a:srgbClr val="003300"/>
        </a:lt2>
        <a:accent1>
          <a:srgbClr val="CBCBCB"/>
        </a:accent1>
        <a:accent2>
          <a:srgbClr val="0066FF"/>
        </a:accent2>
        <a:accent3>
          <a:srgbClr val="CAFFE2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ROWS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8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99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GREN">
  <a:themeElements>
    <a:clrScheme name="BLUEGREN 1">
      <a:dk1>
        <a:srgbClr val="003B3B"/>
      </a:dk1>
      <a:lt1>
        <a:srgbClr val="FFFFFF"/>
      </a:lt1>
      <a:dk2>
        <a:srgbClr val="00B7A5"/>
      </a:dk2>
      <a:lt2>
        <a:srgbClr val="FF99CC"/>
      </a:lt2>
      <a:accent1>
        <a:srgbClr val="FF9900"/>
      </a:accent1>
      <a:accent2>
        <a:srgbClr val="CC66FF"/>
      </a:accent2>
      <a:accent3>
        <a:srgbClr val="AAD8CF"/>
      </a:accent3>
      <a:accent4>
        <a:srgbClr val="DADADA"/>
      </a:accent4>
      <a:accent5>
        <a:srgbClr val="FFCAAA"/>
      </a:accent5>
      <a:accent6>
        <a:srgbClr val="B95CE7"/>
      </a:accent6>
      <a:hlink>
        <a:srgbClr val="D60093"/>
      </a:hlink>
      <a:folHlink>
        <a:srgbClr val="66FFFF"/>
      </a:folHlink>
    </a:clrScheme>
    <a:fontScheme name="BLUEGRE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GREN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EN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CK">
  <a:themeElements>
    <a:clrScheme name="BLACK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BLAC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CK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EERS">
  <a:themeElements>
    <a:clrScheme name="CHEERS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CHEER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ERS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ERS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ER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KONSEP MANAJEMEN MUTU TERPADU</Template>
  <TotalTime>1408</TotalTime>
  <Words>507</Words>
  <Application>Microsoft Office PowerPoint</Application>
  <PresentationFormat>On-screen Show (4:3)</PresentationFormat>
  <Paragraphs>101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wondershare_20060508b</vt:lpstr>
      <vt:lpstr>Apex</vt:lpstr>
      <vt:lpstr>Median</vt:lpstr>
      <vt:lpstr>SCROLL</vt:lpstr>
      <vt:lpstr>ARROWS</vt:lpstr>
      <vt:lpstr>BLUEGREN</vt:lpstr>
      <vt:lpstr>BLACK</vt:lpstr>
      <vt:lpstr>ZESTY</vt:lpstr>
      <vt:lpstr>CHEERS</vt:lpstr>
      <vt:lpstr>RIBBONS</vt:lpstr>
      <vt:lpstr>WATERCOL</vt:lpstr>
      <vt:lpstr>DIAMOND</vt:lpstr>
      <vt:lpstr>TROPICAL</vt:lpstr>
      <vt:lpstr>BEVEL</vt:lpstr>
      <vt:lpstr>BLUEDIAG</vt:lpstr>
      <vt:lpstr>THEATER</vt:lpstr>
      <vt:lpstr>Default Design</vt:lpstr>
      <vt:lpstr>REDLINES</vt:lpstr>
      <vt:lpstr>DROPSTAR</vt:lpstr>
      <vt:lpstr>BUBBLES</vt:lpstr>
      <vt:lpstr>  contoh BEST PRACTICE OPTIMALISASI SUPERVISI AKADEMIK   DENGAN PENDEKATAN NON-DIREKTIF UNTUK  MENINGKATKAN PEMBELAJARAN AKTIF, KREATIF, EFEKTIF, DAN MENYENANGKAN (PAKEM) DI SDN 2 SLOGOHIMO   </vt:lpstr>
      <vt:lpstr>Awal Best Practice</vt:lpstr>
      <vt:lpstr>Pendahuluan</vt:lpstr>
      <vt:lpstr>Perumusan Masalah</vt:lpstr>
      <vt:lpstr> Tujuan</vt:lpstr>
      <vt:lpstr> Kajian Pustaka</vt:lpstr>
      <vt:lpstr>  Pembahasan</vt:lpstr>
      <vt:lpstr>Pelaksanaan Kinerja</vt:lpstr>
      <vt:lpstr>Hasil/ Dampak yang Dicapai</vt:lpstr>
      <vt:lpstr>Kendala  yang Dihadapi</vt:lpstr>
      <vt:lpstr>Faktor Pendukung</vt:lpstr>
      <vt:lpstr>Rencana Tindak Lanjut</vt:lpstr>
      <vt:lpstr>Simpulan dan Saran</vt:lpstr>
      <vt:lpstr>Rekomendasi/saran</vt:lpstr>
      <vt:lpstr>Lampiran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</dc:title>
  <dc:creator>K3S SLG</dc:creator>
  <cp:lastModifiedBy>User G</cp:lastModifiedBy>
  <cp:revision>149</cp:revision>
  <cp:lastPrinted>2012-12-13T18:41:24Z</cp:lastPrinted>
  <dcterms:created xsi:type="dcterms:W3CDTF">2009-05-12T11:32:15Z</dcterms:created>
  <dcterms:modified xsi:type="dcterms:W3CDTF">2021-03-31T13:27:22Z</dcterms:modified>
</cp:coreProperties>
</file>